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297" r:id="rId10"/>
    <p:sldId id="302" r:id="rId11"/>
    <p:sldId id="303" r:id="rId12"/>
    <p:sldId id="296" r:id="rId13"/>
    <p:sldId id="300" r:id="rId14"/>
    <p:sldId id="298" r:id="rId15"/>
    <p:sldId id="299" r:id="rId16"/>
    <p:sldId id="301" r:id="rId17"/>
    <p:sldId id="28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1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FCF5E0"/>
    <a:srgbClr val="8C1B1B"/>
    <a:srgbClr val="F2D57E"/>
    <a:srgbClr val="8FFF96"/>
    <a:srgbClr val="FFB351"/>
    <a:srgbClr val="333333"/>
    <a:srgbClr val="2A2C35"/>
    <a:srgbClr val="272B2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1027" y="43"/>
      </p:cViewPr>
      <p:guideLst>
        <p:guide orient="horz" pos="391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F35554-79C8-CA6B-40B9-C2C15637392E}"/>
              </a:ext>
            </a:extLst>
          </p:cNvPr>
          <p:cNvGrpSpPr/>
          <p:nvPr/>
        </p:nvGrpSpPr>
        <p:grpSpPr>
          <a:xfrm>
            <a:off x="320423" y="1237772"/>
            <a:ext cx="11551154" cy="4317138"/>
            <a:chOff x="320423" y="1276097"/>
            <a:chExt cx="11551154" cy="4317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D2ADA-48B1-7D47-833D-FB52959DAAAC}"/>
                </a:ext>
              </a:extLst>
            </p:cNvPr>
            <p:cNvGrpSpPr/>
            <p:nvPr/>
          </p:nvGrpSpPr>
          <p:grpSpPr>
            <a:xfrm>
              <a:off x="320423" y="1276097"/>
              <a:ext cx="11551154" cy="2620449"/>
              <a:chOff x="320423" y="864642"/>
              <a:chExt cx="11551154" cy="262044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7991FC4-7B0A-711F-2791-4852FEB1284D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423" y="864642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802B6DD-4DE6-407D-4516-9F7C89A422B5}"/>
                    </a:ext>
                  </a:extLst>
                </p:cNvPr>
                <p:cNvGrpSpPr/>
                <p:nvPr/>
              </p:nvGrpSpPr>
              <p:grpSpPr>
                <a:xfrm>
                  <a:off x="320423" y="864642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5A3BE623-3C8C-6851-B97E-A7DCCC26BE3C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D6F3D4E1-7AB9-1CD3-2F2D-F36E80CE4F95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6EF90646-8BFF-7614-2109-972A37855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BA369CF-4159-B559-7B9E-9C17FF5574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21A8DA1-63BC-F8BE-8BAC-816D000C52BE}"/>
                    </a:ext>
                  </a:extLst>
                </p:cNvPr>
                <p:cNvGrpSpPr/>
                <p:nvPr/>
              </p:nvGrpSpPr>
              <p:grpSpPr>
                <a:xfrm>
                  <a:off x="365317" y="1229659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3E48C08-9D41-0F06-AD09-2D3AA055B3DF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D8C130FE-BFFD-94FF-9617-8E97174AD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C4A6A2-2583-F988-540D-F67ADEF3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10A5F-647D-A662-8647-740D537EE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CAF6703-9E3A-44F9-50EF-A6BB76D2B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DCB284-B15E-A3B1-ABF7-BD393A75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40A17D26-0AF6-8213-6855-964BD71575EB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FD669195-88DB-DED5-24BB-3711AC303EA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789ACB5-B7A7-FE4F-F534-78E2CA348920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AECC34D-190A-8157-FBFC-3D62DDA669A5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FC79EA2-B5B1-A8B1-C4EF-962929E363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ADF1BE4-14C3-0103-F1FC-407D774FF835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CE18D3-DC32-7E14-B747-C030E77A2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F6BB620-DCC2-A18B-5CEE-2DD0C8DCAFE8}"/>
                  </a:ext>
                </a:extLst>
              </p:cNvPr>
              <p:cNvGrpSpPr/>
              <p:nvPr/>
            </p:nvGrpSpPr>
            <p:grpSpPr>
              <a:xfrm>
                <a:off x="6192905" y="864642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ABF8758-1EC7-9551-9ACF-5FB34A2BB598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2739622-3782-7E35-1FA0-C6D6D559FE61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83DC864-32B0-D19B-B61B-EA433D53D73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E1BFDA55-5BCE-8D07-E385-885C0C37D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E55372D-EA76-063D-7D8B-B40C6702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3E2EF54-0F9E-7490-7F3B-CB29B8F47F51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C144F2F-1F73-117F-01CB-96E7CC45A291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2EE5001-1E08-8784-672B-439A404A90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F107DF-B8D0-86B9-7B81-FBD946491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D711DF5B-603D-3390-2461-644315FD0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36937C-B647-61BE-CDD5-A08588C28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025EE7-E45B-CF85-559C-5F0339389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6CD33CF-53D6-0F4D-9ED3-788B11CAF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6C6781A7-8CD8-AF7B-BF68-D9FD333CB48E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3F566B22-C273-758F-0D28-045F6823CBC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A2F7B87E-CA29-929E-D3F4-2818DF662444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72648370-4F55-5EE0-5ACE-CBE57F290A38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7CCA3B6C-A101-8B50-6B74-A4B9B3D0A95F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E2BC45BB-120F-A442-029A-8217292BEFEB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318721-2E93-80D2-FAD4-D4B6A62F182A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93BBE8A-9A49-1B13-C885-DEC3B499D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70098F96-F8F7-9E11-60F9-2A2C48112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122F46-E724-0DE8-6D96-B257D11C876E}"/>
                </a:ext>
              </a:extLst>
            </p:cNvPr>
            <p:cNvGrpSpPr/>
            <p:nvPr/>
          </p:nvGrpSpPr>
          <p:grpSpPr>
            <a:xfrm>
              <a:off x="2199419" y="4524200"/>
              <a:ext cx="7793162" cy="1069035"/>
              <a:chOff x="2575721" y="4551200"/>
              <a:chExt cx="7793162" cy="10690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41674A7-9590-73DE-A587-4885700CBA6C}"/>
                  </a:ext>
                </a:extLst>
              </p:cNvPr>
              <p:cNvSpPr/>
              <p:nvPr/>
            </p:nvSpPr>
            <p:spPr>
              <a:xfrm>
                <a:off x="2575721" y="4551200"/>
                <a:ext cx="7793162" cy="1069035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CB8AA-4C6F-A92B-826A-448A9CF5025C}"/>
                  </a:ext>
                </a:extLst>
              </p:cNvPr>
              <p:cNvSpPr txBox="1"/>
              <p:nvPr/>
            </p:nvSpPr>
            <p:spPr>
              <a:xfrm>
                <a:off x="3036105" y="4777941"/>
                <a:ext cx="687239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8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0704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0704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71661" cy="4374082"/>
            <a:chOff x="320302" y="1291424"/>
            <a:chExt cx="11571661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193026" y="1291424"/>
              <a:ext cx="5698937" cy="4374082"/>
              <a:chOff x="6193026" y="1291424"/>
              <a:chExt cx="5698937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13291" y="1291424"/>
                <a:ext cx="5678672" cy="4374082"/>
                <a:chOff x="6213291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71343" y="4469193"/>
                <a:ext cx="37625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힘으로 자연을 떠도는 영혼의 외형이 형상화됩니다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026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9193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0704"/>
            <a:ext cx="3061665" cy="169277"/>
            <a:chOff x="300038" y="457598"/>
            <a:chExt cx="3061665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57598"/>
              <a:ext cx="2890215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66" name="그룹 1365">
            <a:extLst>
              <a:ext uri="{FF2B5EF4-FFF2-40B4-BE49-F238E27FC236}">
                <a16:creationId xmlns:a16="http://schemas.microsoft.com/office/drawing/2014/main" id="{84CF0597-E208-2AA1-42C7-32E09106127B}"/>
              </a:ext>
            </a:extLst>
          </p:cNvPr>
          <p:cNvGrpSpPr/>
          <p:nvPr/>
        </p:nvGrpSpPr>
        <p:grpSpPr>
          <a:xfrm>
            <a:off x="320302" y="1084007"/>
            <a:ext cx="6324338" cy="5016600"/>
            <a:chOff x="320302" y="1084007"/>
            <a:chExt cx="6324338" cy="501660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84007"/>
              <a:ext cx="6324338" cy="5016600"/>
              <a:chOff x="320302" y="1241960"/>
              <a:chExt cx="6324338" cy="5016600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4874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1310400" cy="246221"/>
                <a:chOff x="728379" y="1010408"/>
                <a:chExt cx="13104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310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11657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마법사형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전사형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65" name="그룹 1364">
              <a:extLst>
                <a:ext uri="{FF2B5EF4-FFF2-40B4-BE49-F238E27FC236}">
                  <a16:creationId xmlns:a16="http://schemas.microsoft.com/office/drawing/2014/main" id="{FCFC0C6F-EA12-306D-8AFC-04E8F35CC940}"/>
                </a:ext>
              </a:extLst>
            </p:cNvPr>
            <p:cNvGrpSpPr/>
            <p:nvPr/>
          </p:nvGrpSpPr>
          <p:grpSpPr>
            <a:xfrm>
              <a:off x="484958" y="1454429"/>
              <a:ext cx="5995027" cy="3697588"/>
              <a:chOff x="484958" y="1454429"/>
              <a:chExt cx="5995027" cy="3697588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5851AC4D-84AB-5E7A-F48A-EA31DF38612C}"/>
                  </a:ext>
                </a:extLst>
              </p:cNvPr>
              <p:cNvGrpSpPr/>
              <p:nvPr/>
            </p:nvGrpSpPr>
            <p:grpSpPr>
              <a:xfrm>
                <a:off x="484958" y="1454429"/>
                <a:ext cx="5995027" cy="1494342"/>
                <a:chOff x="484958" y="1454429"/>
                <a:chExt cx="5995027" cy="1494342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26390A5-3375-201A-5E77-F4EC7A599590}"/>
                    </a:ext>
                  </a:extLst>
                </p:cNvPr>
                <p:cNvGrpSpPr/>
                <p:nvPr/>
              </p:nvGrpSpPr>
              <p:grpSpPr>
                <a:xfrm>
                  <a:off x="484958" y="1454429"/>
                  <a:ext cx="5995027" cy="1263510"/>
                  <a:chOff x="6654173" y="2477452"/>
                  <a:chExt cx="5995027" cy="1263510"/>
                </a:xfrm>
              </p:grpSpPr>
              <p:pic>
                <p:nvPicPr>
                  <p:cNvPr id="15" name="그림 14" descr="스크린샷, 만화 영화, 애니메이션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E640B4-7C7C-E4F2-12EE-B75E444A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461" b="59587"/>
                  <a:stretch/>
                </p:blipFill>
                <p:spPr>
                  <a:xfrm>
                    <a:off x="6654173" y="2477452"/>
                    <a:ext cx="5995027" cy="126351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F6583D9B-576C-F1D7-7922-AB21B31A49B9}"/>
                      </a:ext>
                    </a:extLst>
                  </p:cNvPr>
                  <p:cNvGrpSpPr/>
                  <p:nvPr/>
                </p:nvGrpSpPr>
                <p:grpSpPr>
                  <a:xfrm>
                    <a:off x="11196821" y="2518451"/>
                    <a:ext cx="1077917" cy="718977"/>
                    <a:chOff x="1611115" y="2635753"/>
                    <a:chExt cx="1077917" cy="718977"/>
                  </a:xfrm>
                </p:grpSpPr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7014FBF-3558-7F72-B80B-D8AF26B3E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1115" y="2635753"/>
                      <a:ext cx="9137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1,234,000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CDCBF8A-B42C-2694-B3BE-0B114E39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9621" y="2719667"/>
                      <a:ext cx="88004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1,732,230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8E92424-86D0-FCEE-E838-189DFB10F6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7145" y="2837090"/>
                      <a:ext cx="88165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2,328,118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71F7F1F-BE63-AC40-D523-A3E0B38DE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9491" y="2892196"/>
                      <a:ext cx="89127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1,897,700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32EFED-E25D-AE77-7D81-A23DB82F5C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969" y="3016018"/>
                      <a:ext cx="88485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1,160,891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04A6F02-E831-46B1-3489-1530898ABF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2571" y="3139286"/>
                      <a:ext cx="88646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2,139,025</a:t>
                      </a:r>
                    </a:p>
                  </p:txBody>
                </p:sp>
              </p:grp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DB89FAB-B60B-ED46-A1B6-83D8A1427775}"/>
                    </a:ext>
                  </a:extLst>
                </p:cNvPr>
                <p:cNvGrpSpPr/>
                <p:nvPr/>
              </p:nvGrpSpPr>
              <p:grpSpPr>
                <a:xfrm>
                  <a:off x="977591" y="2717939"/>
                  <a:ext cx="5009761" cy="230832"/>
                  <a:chOff x="997638" y="2717939"/>
                  <a:chExt cx="5009761" cy="230832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432" y="2717939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997638" y="2717939"/>
                    <a:ext cx="907771" cy="230832"/>
                    <a:chOff x="1049002" y="2813247"/>
                    <a:chExt cx="907771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81624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마법사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364" name="그룹 1363">
                <a:extLst>
                  <a:ext uri="{FF2B5EF4-FFF2-40B4-BE49-F238E27FC236}">
                    <a16:creationId xmlns:a16="http://schemas.microsoft.com/office/drawing/2014/main" id="{DFE43C77-A771-42CA-F5BB-35816758A384}"/>
                  </a:ext>
                </a:extLst>
              </p:cNvPr>
              <p:cNvGrpSpPr/>
              <p:nvPr/>
            </p:nvGrpSpPr>
            <p:grpSpPr>
              <a:xfrm>
                <a:off x="484958" y="3167483"/>
                <a:ext cx="5995027" cy="1984534"/>
                <a:chOff x="484958" y="3167483"/>
                <a:chExt cx="5995027" cy="198453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8CD0E1E-C0D1-2B04-9D2D-27E76DBCF9F5}"/>
                    </a:ext>
                  </a:extLst>
                </p:cNvPr>
                <p:cNvGrpSpPr/>
                <p:nvPr/>
              </p:nvGrpSpPr>
              <p:grpSpPr>
                <a:xfrm>
                  <a:off x="484958" y="3167483"/>
                  <a:ext cx="5995027" cy="1761081"/>
                  <a:chOff x="442567" y="3295343"/>
                  <a:chExt cx="5995027" cy="1761081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1EC727D1-3D1F-04D4-EC08-C728DE0E31C3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3295343"/>
                    <a:ext cx="3349363" cy="1761081"/>
                    <a:chOff x="6654173" y="3956406"/>
                    <a:chExt cx="3349363" cy="1761081"/>
                  </a:xfrm>
                </p:grpSpPr>
                <p:pic>
                  <p:nvPicPr>
                    <p:cNvPr id="32" name="그림 31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A9DF302-C52B-AE13-DD36-6F241CA974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3673" r="63384" b="-1"/>
                    <a:stretch/>
                  </p:blipFill>
                  <p:spPr>
                    <a:xfrm>
                      <a:off x="6654173" y="3956406"/>
                      <a:ext cx="3349363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C56AA95-920A-F083-6D02-0447F993D8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989" y="4133722"/>
                      <a:ext cx="88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8,162,481</a:t>
                      </a:r>
                      <a:b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800" dirty="0" err="1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endPara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59333579-9374-4300-18DE-BE0EF960F938}"/>
                      </a:ext>
                    </a:extLst>
                  </p:cNvPr>
                  <p:cNvGrpSpPr/>
                  <p:nvPr/>
                </p:nvGrpSpPr>
                <p:grpSpPr>
                  <a:xfrm>
                    <a:off x="4136743" y="3295343"/>
                    <a:ext cx="2300851" cy="1761081"/>
                    <a:chOff x="10348349" y="3956406"/>
                    <a:chExt cx="2300851" cy="1761081"/>
                  </a:xfrm>
                </p:grpSpPr>
                <p:pic>
                  <p:nvPicPr>
                    <p:cNvPr id="37" name="그림 36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081B662-94B3-7D85-1838-8397BCA70C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976" t="43673" r="34871" b="-1"/>
                    <a:stretch/>
                  </p:blipFill>
                  <p:spPr>
                    <a:xfrm>
                      <a:off x="10348349" y="3956406"/>
                      <a:ext cx="2300851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1F8EBD7-ADA0-1A72-831D-C7C0DED716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53721" y="4033261"/>
                      <a:ext cx="1029911" cy="447608"/>
                      <a:chOff x="11353721" y="4033261"/>
                      <a:chExt cx="1029911" cy="44760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8874315A-E785-F2B7-967A-E02211FEEE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53721" y="4033261"/>
                        <a:ext cx="88004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3,915,224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1790177F-F5F4-FB2E-E889-9B760B62E3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493965" y="4142315"/>
                        <a:ext cx="8896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4,237,081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46" name="그룹 1345">
                  <a:extLst>
                    <a:ext uri="{FF2B5EF4-FFF2-40B4-BE49-F238E27FC236}">
                      <a16:creationId xmlns:a16="http://schemas.microsoft.com/office/drawing/2014/main" id="{D7968DC4-8FDD-F945-FF1B-4259A58EA7C2}"/>
                    </a:ext>
                  </a:extLst>
                </p:cNvPr>
                <p:cNvGrpSpPr/>
                <p:nvPr/>
              </p:nvGrpSpPr>
              <p:grpSpPr>
                <a:xfrm>
                  <a:off x="1241221" y="4921185"/>
                  <a:ext cx="4482501" cy="230832"/>
                  <a:chOff x="1244501" y="4921185"/>
                  <a:chExt cx="4482501" cy="23083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640" y="4921185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1244501" y="4921185"/>
                    <a:ext cx="806782" cy="230832"/>
                    <a:chOff x="1145044" y="3035228"/>
                    <a:chExt cx="806782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전사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BDC4870-49AE-7A7F-B146-CA6195F3AC97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5295343"/>
              <a:ext cx="6324338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585B12-8EEF-2504-8261-D678DDF8F0D2}"/>
                </a:ext>
              </a:extLst>
            </p:cNvPr>
            <p:cNvSpPr txBox="1"/>
            <p:nvPr/>
          </p:nvSpPr>
          <p:spPr>
            <a:xfrm>
              <a:off x="1123492" y="5423439"/>
              <a:ext cx="47179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선택한 깨달음 노드에 따라 전혀 다른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유저는 자신에게 맞는 전투 스타일을 찾아가며 캐릭터에 대한 몰입감이 높아지게 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1354" name="그룹 1353">
            <a:extLst>
              <a:ext uri="{FF2B5EF4-FFF2-40B4-BE49-F238E27FC236}">
                <a16:creationId xmlns:a16="http://schemas.microsoft.com/office/drawing/2014/main" id="{8F9C7982-9241-25B1-8722-744313AAF1F3}"/>
              </a:ext>
            </a:extLst>
          </p:cNvPr>
          <p:cNvGrpSpPr/>
          <p:nvPr/>
        </p:nvGrpSpPr>
        <p:grpSpPr>
          <a:xfrm>
            <a:off x="6784884" y="1084007"/>
            <a:ext cx="5107079" cy="5016597"/>
            <a:chOff x="6784884" y="1241960"/>
            <a:chExt cx="5107079" cy="50165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241960"/>
              <a:ext cx="5107079" cy="5016597"/>
              <a:chOff x="6213291" y="1058393"/>
              <a:chExt cx="5107079" cy="501659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70"/>
                <a:ext cx="5107079" cy="4874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403AF43-A3C4-E85A-1F39-31BCCF647D2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473" y="5453296"/>
              <a:ext cx="50599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7AE9B2-B8CF-CA6C-30BD-3B5DF91776D2}"/>
                </a:ext>
              </a:extLst>
            </p:cNvPr>
            <p:cNvSpPr txBox="1"/>
            <p:nvPr/>
          </p:nvSpPr>
          <p:spPr>
            <a:xfrm>
              <a:off x="7035549" y="5588401"/>
              <a:ext cx="46057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노드가 공통적으로 사용하는 스킬을 최소화하여 컨셉을 극대화합니다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공통적으로 사용할 수 있는 스킬은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트라이포드를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통해 다른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296" name="그룹 1295">
              <a:extLst>
                <a:ext uri="{FF2B5EF4-FFF2-40B4-BE49-F238E27FC236}">
                  <a16:creationId xmlns:a16="http://schemas.microsoft.com/office/drawing/2014/main" id="{74535EAC-46AC-06D8-E2C2-0A2B4D545F24}"/>
                </a:ext>
              </a:extLst>
            </p:cNvPr>
            <p:cNvGrpSpPr/>
            <p:nvPr/>
          </p:nvGrpSpPr>
          <p:grpSpPr>
            <a:xfrm>
              <a:off x="6916347" y="1805680"/>
              <a:ext cx="4844152" cy="1301044"/>
              <a:chOff x="6979137" y="1805680"/>
              <a:chExt cx="4844152" cy="1301044"/>
            </a:xfrm>
          </p:grpSpPr>
          <p:grpSp>
            <p:nvGrpSpPr>
              <p:cNvPr id="1294" name="그룹 1293">
                <a:extLst>
                  <a:ext uri="{FF2B5EF4-FFF2-40B4-BE49-F238E27FC236}">
                    <a16:creationId xmlns:a16="http://schemas.microsoft.com/office/drawing/2014/main" id="{2B5FA5A8-8608-21E5-816E-EFFB14E04705}"/>
                  </a:ext>
                </a:extLst>
              </p:cNvPr>
              <p:cNvGrpSpPr/>
              <p:nvPr/>
            </p:nvGrpSpPr>
            <p:grpSpPr>
              <a:xfrm>
                <a:off x="6979137" y="1805680"/>
                <a:ext cx="2324950" cy="1301044"/>
                <a:chOff x="6895977" y="1805680"/>
                <a:chExt cx="2324950" cy="1301044"/>
              </a:xfrm>
            </p:grpSpPr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3BB5C4C7-00CB-4CD4-A64F-305C8F28FDBE}"/>
                    </a:ext>
                  </a:extLst>
                </p:cNvPr>
                <p:cNvGrpSpPr/>
                <p:nvPr/>
              </p:nvGrpSpPr>
              <p:grpSpPr>
                <a:xfrm>
                  <a:off x="6895977" y="1805680"/>
                  <a:ext cx="2324950" cy="1070212"/>
                  <a:chOff x="5699334" y="5702599"/>
                  <a:chExt cx="2324950" cy="1070212"/>
                </a:xfrm>
              </p:grpSpPr>
              <p:sp>
                <p:nvSpPr>
                  <p:cNvPr id="1214" name="직사각형 1213">
                    <a:extLst>
                      <a:ext uri="{FF2B5EF4-FFF2-40B4-BE49-F238E27FC236}">
                        <a16:creationId xmlns:a16="http://schemas.microsoft.com/office/drawing/2014/main" id="{44205BD9-732E-5927-68DF-38033A87C814}"/>
                      </a:ext>
                    </a:extLst>
                  </p:cNvPr>
                  <p:cNvSpPr/>
                  <p:nvPr/>
                </p:nvSpPr>
                <p:spPr>
                  <a:xfrm>
                    <a:off x="5699334" y="5702599"/>
                    <a:ext cx="2324950" cy="1070212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215" name="그룹 1214">
                    <a:extLst>
                      <a:ext uri="{FF2B5EF4-FFF2-40B4-BE49-F238E27FC236}">
                        <a16:creationId xmlns:a16="http://schemas.microsoft.com/office/drawing/2014/main" id="{736C655D-6CF0-066A-997F-640DB6DE54D8}"/>
                      </a:ext>
                    </a:extLst>
                  </p:cNvPr>
                  <p:cNvGrpSpPr/>
                  <p:nvPr/>
                </p:nvGrpSpPr>
                <p:grpSpPr>
                  <a:xfrm>
                    <a:off x="5756371" y="5750144"/>
                    <a:ext cx="2210877" cy="975122"/>
                    <a:chOff x="5756371" y="5750144"/>
                    <a:chExt cx="2210877" cy="975122"/>
                  </a:xfrm>
                </p:grpSpPr>
                <p:grpSp>
                  <p:nvGrpSpPr>
                    <p:cNvPr id="1216" name="그룹 1215">
                      <a:extLst>
                        <a:ext uri="{FF2B5EF4-FFF2-40B4-BE49-F238E27FC236}">
                          <a16:creationId xmlns:a16="http://schemas.microsoft.com/office/drawing/2014/main" id="{02E04367-A1EC-71B2-EE8E-BABFA7F80C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473142" cy="473142"/>
                      <a:chOff x="5594069" y="4698639"/>
                      <a:chExt cx="473142" cy="473142"/>
                    </a:xfrm>
                  </p:grpSpPr>
                  <p:grpSp>
                    <p:nvGrpSpPr>
                      <p:cNvPr id="1280" name="그룹 1279">
                        <a:extLst>
                          <a:ext uri="{FF2B5EF4-FFF2-40B4-BE49-F238E27FC236}">
                            <a16:creationId xmlns:a16="http://schemas.microsoft.com/office/drawing/2014/main" id="{6D17870F-653F-FB75-52D8-FDDF39E933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94069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85" name="직사각형 1284">
                          <a:extLst>
                            <a:ext uri="{FF2B5EF4-FFF2-40B4-BE49-F238E27FC236}">
                              <a16:creationId xmlns:a16="http://schemas.microsoft.com/office/drawing/2014/main" id="{DF56DCED-7784-B844-C64B-E79E45BD61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6" name="직사각형 1285">
                          <a:extLst>
                            <a:ext uri="{FF2B5EF4-FFF2-40B4-BE49-F238E27FC236}">
                              <a16:creationId xmlns:a16="http://schemas.microsoft.com/office/drawing/2014/main" id="{26947ADA-501B-413A-61B6-336C9CCE55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7" name="직사각형 1286">
                          <a:extLst>
                            <a:ext uri="{FF2B5EF4-FFF2-40B4-BE49-F238E27FC236}">
                              <a16:creationId xmlns:a16="http://schemas.microsoft.com/office/drawing/2014/main" id="{B1A6CB9C-66B6-7634-7CD2-66FDD4D707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8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D0187C66-0D11-83A6-C1DB-CFCCD9A30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79149" r="30979" b="14938"/>
                      <a:stretch/>
                    </p:blipFill>
                    <p:spPr bwMode="auto">
                      <a:xfrm>
                        <a:off x="5625895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2" name="그룹 1281">
                        <a:extLst>
                          <a:ext uri="{FF2B5EF4-FFF2-40B4-BE49-F238E27FC236}">
                            <a16:creationId xmlns:a16="http://schemas.microsoft.com/office/drawing/2014/main" id="{85FA55B1-5AA4-1DB1-6432-8965674995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14954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83" name="이등변 삼각형 1282">
                          <a:extLst>
                            <a:ext uri="{FF2B5EF4-FFF2-40B4-BE49-F238E27FC236}">
                              <a16:creationId xmlns:a16="http://schemas.microsoft.com/office/drawing/2014/main" id="{072D6E63-6B3B-0908-78CC-12240E136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4" name="TextBox 1283">
                          <a:extLst>
                            <a:ext uri="{FF2B5EF4-FFF2-40B4-BE49-F238E27FC236}">
                              <a16:creationId xmlns:a16="http://schemas.microsoft.com/office/drawing/2014/main" id="{FA3B7586-6E5A-D7C3-0680-3CDC9A8F2C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Q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7" name="그룹 1216">
                      <a:extLst>
                        <a:ext uri="{FF2B5EF4-FFF2-40B4-BE49-F238E27FC236}">
                          <a16:creationId xmlns:a16="http://schemas.microsoft.com/office/drawing/2014/main" id="{26333687-646C-A9B7-EC87-88CDA93C9A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58" y="5750144"/>
                      <a:ext cx="473142" cy="473142"/>
                      <a:chOff x="6094456" y="4698639"/>
                      <a:chExt cx="473142" cy="473142"/>
                    </a:xfrm>
                  </p:grpSpPr>
                  <p:grpSp>
                    <p:nvGrpSpPr>
                      <p:cNvPr id="1272" name="그룹 1271">
                        <a:extLst>
                          <a:ext uri="{FF2B5EF4-FFF2-40B4-BE49-F238E27FC236}">
                            <a16:creationId xmlns:a16="http://schemas.microsoft.com/office/drawing/2014/main" id="{5BC9837F-ED21-5A74-51AB-89FF6B2233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456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77" name="직사각형 1276">
                          <a:extLst>
                            <a:ext uri="{FF2B5EF4-FFF2-40B4-BE49-F238E27FC236}">
                              <a16:creationId xmlns:a16="http://schemas.microsoft.com/office/drawing/2014/main" id="{38AA12AF-2EDE-CF14-58AA-CCE37FB3F85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8" name="직사각형 1277">
                          <a:extLst>
                            <a:ext uri="{FF2B5EF4-FFF2-40B4-BE49-F238E27FC236}">
                              <a16:creationId xmlns:a16="http://schemas.microsoft.com/office/drawing/2014/main" id="{F6466152-F841-0C74-20D9-23ACA93FF2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9" name="직사각형 1278">
                          <a:extLst>
                            <a:ext uri="{FF2B5EF4-FFF2-40B4-BE49-F238E27FC236}">
                              <a16:creationId xmlns:a16="http://schemas.microsoft.com/office/drawing/2014/main" id="{DB3A8FD8-497C-5812-8EBC-D82C68E7FB6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7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328481EB-37FE-85CF-C2A7-AD9B6B740C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44" t="66342" r="60067" b="27745"/>
                      <a:stretch/>
                    </p:blipFill>
                    <p:spPr bwMode="auto">
                      <a:xfrm>
                        <a:off x="6126282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74" name="그룹 1273">
                        <a:extLst>
                          <a:ext uri="{FF2B5EF4-FFF2-40B4-BE49-F238E27FC236}">
                            <a16:creationId xmlns:a16="http://schemas.microsoft.com/office/drawing/2014/main" id="{7CFFE2EA-4F5E-BA23-76B0-AB93EB1F8F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5341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75" name="이등변 삼각형 1274">
                          <a:extLst>
                            <a:ext uri="{FF2B5EF4-FFF2-40B4-BE49-F238E27FC236}">
                              <a16:creationId xmlns:a16="http://schemas.microsoft.com/office/drawing/2014/main" id="{DBC359E5-0E6B-A2A5-E142-48FC926067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6" name="TextBox 1275">
                          <a:extLst>
                            <a:ext uri="{FF2B5EF4-FFF2-40B4-BE49-F238E27FC236}">
                              <a16:creationId xmlns:a16="http://schemas.microsoft.com/office/drawing/2014/main" id="{0B06CADD-3F9E-B3F5-2974-D1B780A811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08861" y="5104347"/>
                          <a:ext cx="11862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W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8" name="그룹 1217">
                      <a:extLst>
                        <a:ext uri="{FF2B5EF4-FFF2-40B4-BE49-F238E27FC236}">
                          <a16:creationId xmlns:a16="http://schemas.microsoft.com/office/drawing/2014/main" id="{56ECF27D-1858-424A-0339-EE54D629FE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5714" y="5750144"/>
                      <a:ext cx="473142" cy="473142"/>
                      <a:chOff x="6593412" y="4698639"/>
                      <a:chExt cx="473142" cy="473142"/>
                    </a:xfrm>
                  </p:grpSpPr>
                  <p:grpSp>
                    <p:nvGrpSpPr>
                      <p:cNvPr id="1264" name="그룹 1263">
                        <a:extLst>
                          <a:ext uri="{FF2B5EF4-FFF2-40B4-BE49-F238E27FC236}">
                            <a16:creationId xmlns:a16="http://schemas.microsoft.com/office/drawing/2014/main" id="{66DEDC4C-91A1-29E3-E628-6C476490C5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93412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69" name="직사각형 1268">
                          <a:extLst>
                            <a:ext uri="{FF2B5EF4-FFF2-40B4-BE49-F238E27FC236}">
                              <a16:creationId xmlns:a16="http://schemas.microsoft.com/office/drawing/2014/main" id="{011AED9C-8618-4327-9C85-ED5751308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0" name="직사각형 1269">
                          <a:extLst>
                            <a:ext uri="{FF2B5EF4-FFF2-40B4-BE49-F238E27FC236}">
                              <a16:creationId xmlns:a16="http://schemas.microsoft.com/office/drawing/2014/main" id="{8331BEB9-BC7D-4517-F38F-AFD9BE61F0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1" name="직사각형 1270">
                          <a:extLst>
                            <a:ext uri="{FF2B5EF4-FFF2-40B4-BE49-F238E27FC236}">
                              <a16:creationId xmlns:a16="http://schemas.microsoft.com/office/drawing/2014/main" id="{EABBE65C-D9D0-A687-BE9E-A1574A7C2F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65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16136F03-FEC0-4841-716B-C4EB29AE63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044" t="72774" r="1867" b="21313"/>
                      <a:stretch/>
                    </p:blipFill>
                    <p:spPr bwMode="auto">
                      <a:xfrm>
                        <a:off x="6625238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66" name="그룹 1265">
                        <a:extLst>
                          <a:ext uri="{FF2B5EF4-FFF2-40B4-BE49-F238E27FC236}">
                            <a16:creationId xmlns:a16="http://schemas.microsoft.com/office/drawing/2014/main" id="{71C7332C-DAC5-850C-6660-FB64A282BE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4297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67" name="이등변 삼각형 1266">
                          <a:extLst>
                            <a:ext uri="{FF2B5EF4-FFF2-40B4-BE49-F238E27FC236}">
                              <a16:creationId xmlns:a16="http://schemas.microsoft.com/office/drawing/2014/main" id="{36796036-8AEB-2FF4-C4CD-6D9ABC684D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8" name="TextBox 1267">
                          <a:extLst>
                            <a:ext uri="{FF2B5EF4-FFF2-40B4-BE49-F238E27FC236}">
                              <a16:creationId xmlns:a16="http://schemas.microsoft.com/office/drawing/2014/main" id="{1CA2E472-0FE1-27B2-4AAA-8963B9D1B6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4509" y="5104347"/>
                          <a:ext cx="6732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9" name="그룹 1218">
                      <a:extLst>
                        <a:ext uri="{FF2B5EF4-FFF2-40B4-BE49-F238E27FC236}">
                          <a16:creationId xmlns:a16="http://schemas.microsoft.com/office/drawing/2014/main" id="{977D0B34-62E0-3742-06E9-EB5E76929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7535" y="5750144"/>
                      <a:ext cx="473142" cy="473142"/>
                      <a:chOff x="7095233" y="4698639"/>
                      <a:chExt cx="473142" cy="473142"/>
                    </a:xfrm>
                  </p:grpSpPr>
                  <p:grpSp>
                    <p:nvGrpSpPr>
                      <p:cNvPr id="1256" name="그룹 1255">
                        <a:extLst>
                          <a:ext uri="{FF2B5EF4-FFF2-40B4-BE49-F238E27FC236}">
                            <a16:creationId xmlns:a16="http://schemas.microsoft.com/office/drawing/2014/main" id="{B3DD82D1-01DE-721E-6A9D-319E3EE86D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95233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61" name="직사각형 1260">
                          <a:extLst>
                            <a:ext uri="{FF2B5EF4-FFF2-40B4-BE49-F238E27FC236}">
                              <a16:creationId xmlns:a16="http://schemas.microsoft.com/office/drawing/2014/main" id="{B9643943-0205-80EF-429A-9F624D6B95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2" name="직사각형 1261">
                          <a:extLst>
                            <a:ext uri="{FF2B5EF4-FFF2-40B4-BE49-F238E27FC236}">
                              <a16:creationId xmlns:a16="http://schemas.microsoft.com/office/drawing/2014/main" id="{A5939076-9B42-EE06-4A3C-E57332B42B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3" name="직사각형 1262">
                          <a:extLst>
                            <a:ext uri="{FF2B5EF4-FFF2-40B4-BE49-F238E27FC236}">
                              <a16:creationId xmlns:a16="http://schemas.microsoft.com/office/drawing/2014/main" id="{B219DFFF-EC1E-C098-9F3A-FB842CC528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57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E7ACDE3-4F83-1FDA-B9AF-D4A1E1C13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203" t="66342" r="40708" b="27745"/>
                      <a:stretch/>
                    </p:blipFill>
                    <p:spPr bwMode="auto">
                      <a:xfrm>
                        <a:off x="7127059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58" name="그룹 1257">
                        <a:extLst>
                          <a:ext uri="{FF2B5EF4-FFF2-40B4-BE49-F238E27FC236}">
                            <a16:creationId xmlns:a16="http://schemas.microsoft.com/office/drawing/2014/main" id="{670968AC-3DC9-33C5-6DF7-2CD0A8D8C8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16118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59" name="이등변 삼각형 1258">
                          <a:extLst>
                            <a:ext uri="{FF2B5EF4-FFF2-40B4-BE49-F238E27FC236}">
                              <a16:creationId xmlns:a16="http://schemas.microsoft.com/office/drawing/2014/main" id="{99C1707F-FAB2-BD99-4F41-AF865983F86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0" name="TextBox 1259">
                          <a:extLst>
                            <a:ext uri="{FF2B5EF4-FFF2-40B4-BE49-F238E27FC236}">
                              <a16:creationId xmlns:a16="http://schemas.microsoft.com/office/drawing/2014/main" id="{D55A293E-456C-3FF2-E3C6-58FC668950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1303" y="5104347"/>
                          <a:ext cx="73738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R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0" name="그룹 1219">
                      <a:extLst>
                        <a:ext uri="{FF2B5EF4-FFF2-40B4-BE49-F238E27FC236}">
                          <a16:creationId xmlns:a16="http://schemas.microsoft.com/office/drawing/2014/main" id="{A0BF8232-F96C-B366-AA13-1F21BE2A5F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92942" y="6252124"/>
                      <a:ext cx="473142" cy="473142"/>
                      <a:chOff x="5830640" y="5200619"/>
                      <a:chExt cx="473142" cy="473142"/>
                    </a:xfrm>
                  </p:grpSpPr>
                  <p:grpSp>
                    <p:nvGrpSpPr>
                      <p:cNvPr id="1248" name="그룹 1247">
                        <a:extLst>
                          <a:ext uri="{FF2B5EF4-FFF2-40B4-BE49-F238E27FC236}">
                            <a16:creationId xmlns:a16="http://schemas.microsoft.com/office/drawing/2014/main" id="{40B97A9A-500D-B02D-3612-449190DB0E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30640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53" name="직사각형 1252">
                          <a:extLst>
                            <a:ext uri="{FF2B5EF4-FFF2-40B4-BE49-F238E27FC236}">
                              <a16:creationId xmlns:a16="http://schemas.microsoft.com/office/drawing/2014/main" id="{1C5E9939-770B-94BC-07FF-2BA0C02A8BB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4" name="직사각형 1253">
                          <a:extLst>
                            <a:ext uri="{FF2B5EF4-FFF2-40B4-BE49-F238E27FC236}">
                              <a16:creationId xmlns:a16="http://schemas.microsoft.com/office/drawing/2014/main" id="{272FB474-2663-6616-264C-7E55CE9747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5" name="직사각형 1254">
                          <a:extLst>
                            <a:ext uri="{FF2B5EF4-FFF2-40B4-BE49-F238E27FC236}">
                              <a16:creationId xmlns:a16="http://schemas.microsoft.com/office/drawing/2014/main" id="{D6D946DE-6A41-AAE1-BE95-2CD61A7ED14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49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8FF45519-422A-9F05-413F-4609CB68CA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47" t="79145" r="69864" b="14942"/>
                      <a:stretch/>
                    </p:blipFill>
                    <p:spPr bwMode="auto">
                      <a:xfrm>
                        <a:off x="5862466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50" name="그룹 1249">
                        <a:extLst>
                          <a:ext uri="{FF2B5EF4-FFF2-40B4-BE49-F238E27FC236}">
                            <a16:creationId xmlns:a16="http://schemas.microsoft.com/office/drawing/2014/main" id="{F7B462E1-67C1-E67F-F639-08A71D2F49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51525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51" name="이등변 삼각형 1250">
                          <a:extLst>
                            <a:ext uri="{FF2B5EF4-FFF2-40B4-BE49-F238E27FC236}">
                              <a16:creationId xmlns:a16="http://schemas.microsoft.com/office/drawing/2014/main" id="{B2FDE90A-593F-AADD-E2FF-0AAEB39A13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2" name="TextBox 1251">
                          <a:extLst>
                            <a:ext uri="{FF2B5EF4-FFF2-40B4-BE49-F238E27FC236}">
                              <a16:creationId xmlns:a16="http://schemas.microsoft.com/office/drawing/2014/main" id="{E22374DF-735E-C70A-8144-65D60F33BE3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0501" y="5104347"/>
                          <a:ext cx="75342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1" name="그룹 1220">
                      <a:extLst>
                        <a:ext uri="{FF2B5EF4-FFF2-40B4-BE49-F238E27FC236}">
                          <a16:creationId xmlns:a16="http://schemas.microsoft.com/office/drawing/2014/main" id="{1F05E721-B932-C7D4-6BAD-A9E850014E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3383" y="6252124"/>
                      <a:ext cx="473142" cy="473142"/>
                      <a:chOff x="6331081" y="5200619"/>
                      <a:chExt cx="473142" cy="473142"/>
                    </a:xfrm>
                  </p:grpSpPr>
                  <p:grpSp>
                    <p:nvGrpSpPr>
                      <p:cNvPr id="1240" name="그룹 1239">
                        <a:extLst>
                          <a:ext uri="{FF2B5EF4-FFF2-40B4-BE49-F238E27FC236}">
                            <a16:creationId xmlns:a16="http://schemas.microsoft.com/office/drawing/2014/main" id="{D32E8624-9C09-01F8-FA52-7CB3080127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31081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45" name="직사각형 1244">
                          <a:extLst>
                            <a:ext uri="{FF2B5EF4-FFF2-40B4-BE49-F238E27FC236}">
                              <a16:creationId xmlns:a16="http://schemas.microsoft.com/office/drawing/2014/main" id="{A8DF7A61-30AD-99D5-9AD3-930D0377EC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6" name="직사각형 1245">
                          <a:extLst>
                            <a:ext uri="{FF2B5EF4-FFF2-40B4-BE49-F238E27FC236}">
                              <a16:creationId xmlns:a16="http://schemas.microsoft.com/office/drawing/2014/main" id="{9D47B69D-2D97-6267-AAE8-2FE926B9F70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7" name="직사각형 1246">
                          <a:extLst>
                            <a:ext uri="{FF2B5EF4-FFF2-40B4-BE49-F238E27FC236}">
                              <a16:creationId xmlns:a16="http://schemas.microsoft.com/office/drawing/2014/main" id="{F48BEC37-43E2-44A1-20F0-A581746E06B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4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654D7374-9FD7-BDFE-A9A0-30C339610C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023" t="66342" r="1888" b="27745"/>
                      <a:stretch/>
                    </p:blipFill>
                    <p:spPr bwMode="auto">
                      <a:xfrm>
                        <a:off x="6362907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42" name="그룹 1241">
                        <a:extLst>
                          <a:ext uri="{FF2B5EF4-FFF2-40B4-BE49-F238E27FC236}">
                            <a16:creationId xmlns:a16="http://schemas.microsoft.com/office/drawing/2014/main" id="{B2A12C3F-C9F8-887B-39C1-8EFCDFF938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51912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43" name="이등변 삼각형 1242">
                          <a:extLst>
                            <a:ext uri="{FF2B5EF4-FFF2-40B4-BE49-F238E27FC236}">
                              <a16:creationId xmlns:a16="http://schemas.microsoft.com/office/drawing/2014/main" id="{AF08FBFB-1837-4742-69A6-4500D79666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4" name="TextBox 1243">
                          <a:extLst>
                            <a:ext uri="{FF2B5EF4-FFF2-40B4-BE49-F238E27FC236}">
                              <a16:creationId xmlns:a16="http://schemas.microsoft.com/office/drawing/2014/main" id="{094EBF80-03C7-2307-BED5-5D70E4CA97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6112" y="5104347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S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17B791FA-2313-DA95-CD69-0C0E77C63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94106" y="6252124"/>
                      <a:ext cx="473142" cy="473142"/>
                      <a:chOff x="7331804" y="5200619"/>
                      <a:chExt cx="473142" cy="473142"/>
                    </a:xfrm>
                  </p:grpSpPr>
                  <p:grpSp>
                    <p:nvGrpSpPr>
                      <p:cNvPr id="1232" name="그룹 1231">
                        <a:extLst>
                          <a:ext uri="{FF2B5EF4-FFF2-40B4-BE49-F238E27FC236}">
                            <a16:creationId xmlns:a16="http://schemas.microsoft.com/office/drawing/2014/main" id="{DB07068B-8563-DED9-A2CB-E7AC7F54C1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31804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37" name="직사각형 1236">
                          <a:extLst>
                            <a:ext uri="{FF2B5EF4-FFF2-40B4-BE49-F238E27FC236}">
                              <a16:creationId xmlns:a16="http://schemas.microsoft.com/office/drawing/2014/main" id="{5A1416E2-F8AA-D44A-B009-6BF371F1C77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8" name="직사각형 1237">
                          <a:extLst>
                            <a:ext uri="{FF2B5EF4-FFF2-40B4-BE49-F238E27FC236}">
                              <a16:creationId xmlns:a16="http://schemas.microsoft.com/office/drawing/2014/main" id="{A4CB18EC-CE12-1811-8C52-3BF24560B2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9" name="직사각형 1238">
                          <a:extLst>
                            <a:ext uri="{FF2B5EF4-FFF2-40B4-BE49-F238E27FC236}">
                              <a16:creationId xmlns:a16="http://schemas.microsoft.com/office/drawing/2014/main" id="{32E95F4D-6553-E1C4-557B-4906B825172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3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4CDC4E21-2DDB-08BC-37BC-0E42D8B8F6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72665" r="30979" b="21422"/>
                      <a:stretch/>
                    </p:blipFill>
                    <p:spPr bwMode="auto">
                      <a:xfrm>
                        <a:off x="7363630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34" name="그룹 1233">
                        <a:extLst>
                          <a:ext uri="{FF2B5EF4-FFF2-40B4-BE49-F238E27FC236}">
                            <a16:creationId xmlns:a16="http://schemas.microsoft.com/office/drawing/2014/main" id="{21F3D791-4D2A-782D-4CEE-A449AAEE27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52689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35" name="이등변 삼각형 1234">
                          <a:extLst>
                            <a:ext uri="{FF2B5EF4-FFF2-40B4-BE49-F238E27FC236}">
                              <a16:creationId xmlns:a16="http://schemas.microsoft.com/office/drawing/2014/main" id="{F3655C56-1C0A-86FB-39C5-8836017514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6" name="TextBox 1235">
                          <a:extLst>
                            <a:ext uri="{FF2B5EF4-FFF2-40B4-BE49-F238E27FC236}">
                              <a16:creationId xmlns:a16="http://schemas.microsoft.com/office/drawing/2014/main" id="{210014EE-1265-A45D-646F-7B7BC668CF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6112" y="5104347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F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3" name="그룹 1222">
                      <a:extLst>
                        <a:ext uri="{FF2B5EF4-FFF2-40B4-BE49-F238E27FC236}">
                          <a16:creationId xmlns:a16="http://schemas.microsoft.com/office/drawing/2014/main" id="{8C8EDDDA-C28A-5848-F5C3-3CF281C8ED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2285" y="6252124"/>
                      <a:ext cx="473142" cy="473142"/>
                      <a:chOff x="6992285" y="6252124"/>
                      <a:chExt cx="473142" cy="473142"/>
                    </a:xfrm>
                  </p:grpSpPr>
                  <p:grpSp>
                    <p:nvGrpSpPr>
                      <p:cNvPr id="1224" name="그룹 1223">
                        <a:extLst>
                          <a:ext uri="{FF2B5EF4-FFF2-40B4-BE49-F238E27FC236}">
                            <a16:creationId xmlns:a16="http://schemas.microsoft.com/office/drawing/2014/main" id="{E27E32D5-79A4-D9A5-B974-BD078598B2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29" name="직사각형 1228">
                          <a:extLst>
                            <a:ext uri="{FF2B5EF4-FFF2-40B4-BE49-F238E27FC236}">
                              <a16:creationId xmlns:a16="http://schemas.microsoft.com/office/drawing/2014/main" id="{545FC3B9-0018-93E4-DE81-73782ED9AA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0" name="직사각형 1229">
                          <a:extLst>
                            <a:ext uri="{FF2B5EF4-FFF2-40B4-BE49-F238E27FC236}">
                              <a16:creationId xmlns:a16="http://schemas.microsoft.com/office/drawing/2014/main" id="{C4CC0AF7-41C6-76B8-95F0-E9E8AD0FE1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1" name="직사각형 1230">
                          <a:extLst>
                            <a:ext uri="{FF2B5EF4-FFF2-40B4-BE49-F238E27FC236}">
                              <a16:creationId xmlns:a16="http://schemas.microsoft.com/office/drawing/2014/main" id="{DE6DEAA2-30E1-FF17-FE4C-DCB0DA3479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25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92EF81CF-9303-F5DB-D8DB-D78D5089E5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43" t="34407" r="69668" b="59680"/>
                      <a:stretch/>
                    </p:blipFill>
                    <p:spPr bwMode="auto">
                      <a:xfrm>
                        <a:off x="7024111" y="6285950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26" name="그룹 1225">
                        <a:extLst>
                          <a:ext uri="{FF2B5EF4-FFF2-40B4-BE49-F238E27FC236}">
                            <a16:creationId xmlns:a16="http://schemas.microsoft.com/office/drawing/2014/main" id="{D01CC91F-38D6-2A28-91F8-DD571DD9D4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13170" y="6581682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27" name="이등변 삼각형 1226">
                          <a:extLst>
                            <a:ext uri="{FF2B5EF4-FFF2-40B4-BE49-F238E27FC236}">
                              <a16:creationId xmlns:a16="http://schemas.microsoft.com/office/drawing/2014/main" id="{EBC36876-9D3D-33BD-04E0-071CF595C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28" name="TextBox 1227">
                          <a:extLst>
                            <a:ext uri="{FF2B5EF4-FFF2-40B4-BE49-F238E27FC236}">
                              <a16:creationId xmlns:a16="http://schemas.microsoft.com/office/drawing/2014/main" id="{294B8E34-333B-E466-4075-11D2DA5BA5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D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292" name="그룹 1291">
                  <a:extLst>
                    <a:ext uri="{FF2B5EF4-FFF2-40B4-BE49-F238E27FC236}">
                      <a16:creationId xmlns:a16="http://schemas.microsoft.com/office/drawing/2014/main" id="{6380EBEE-CAEC-1BB4-9770-E168B1E1B17A}"/>
                    </a:ext>
                  </a:extLst>
                </p:cNvPr>
                <p:cNvGrpSpPr/>
                <p:nvPr/>
              </p:nvGrpSpPr>
              <p:grpSpPr>
                <a:xfrm>
                  <a:off x="7056698" y="2875892"/>
                  <a:ext cx="2003509" cy="230832"/>
                  <a:chOff x="7227741" y="2861492"/>
                  <a:chExt cx="2003509" cy="230832"/>
                </a:xfrm>
              </p:grpSpPr>
              <p:sp>
                <p:nvSpPr>
                  <p:cNvPr id="1288" name="이등변 삼각형 1287">
                    <a:extLst>
                      <a:ext uri="{FF2B5EF4-FFF2-40B4-BE49-F238E27FC236}">
                        <a16:creationId xmlns:a16="http://schemas.microsoft.com/office/drawing/2014/main" id="{43C51D97-824D-E75C-0B65-D8DDAA4A6AAA}"/>
                      </a:ext>
                    </a:extLst>
                  </p:cNvPr>
                  <p:cNvSpPr/>
                  <p:nvPr/>
                </p:nvSpPr>
                <p:spPr>
                  <a:xfrm>
                    <a:off x="7227741" y="2934197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9" name="TextBox 1288">
                    <a:extLst>
                      <a:ext uri="{FF2B5EF4-FFF2-40B4-BE49-F238E27FC236}">
                        <a16:creationId xmlns:a16="http://schemas.microsoft.com/office/drawing/2014/main" id="{78A1E355-7EA3-FC24-F53E-F9347CC62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517" y="2861492"/>
                    <a:ext cx="192873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마법사 스타일의 스킬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3DFA1182-0BF2-1863-986E-1BCE6915EA86}"/>
                  </a:ext>
                </a:extLst>
              </p:cNvPr>
              <p:cNvGrpSpPr/>
              <p:nvPr/>
            </p:nvGrpSpPr>
            <p:grpSpPr>
              <a:xfrm>
                <a:off x="9498339" y="1805680"/>
                <a:ext cx="2324950" cy="1301044"/>
                <a:chOff x="9498339" y="1805680"/>
                <a:chExt cx="2324950" cy="1301044"/>
              </a:xfrm>
            </p:grpSpPr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FF489A99-49A1-919A-EF8A-5D1E4B109895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070212"/>
                  <a:chOff x="8312019" y="5685686"/>
                  <a:chExt cx="2324950" cy="1070212"/>
                </a:xfrm>
              </p:grpSpPr>
              <p:sp>
                <p:nvSpPr>
                  <p:cNvPr id="1146" name="직사각형 1145">
                    <a:extLst>
                      <a:ext uri="{FF2B5EF4-FFF2-40B4-BE49-F238E27FC236}">
                        <a16:creationId xmlns:a16="http://schemas.microsoft.com/office/drawing/2014/main" id="{FA5C4F11-3BD1-1D18-40ED-1A3452BAD3DE}"/>
                      </a:ext>
                    </a:extLst>
                  </p:cNvPr>
                  <p:cNvSpPr/>
                  <p:nvPr/>
                </p:nvSpPr>
                <p:spPr>
                  <a:xfrm>
                    <a:off x="8312019" y="5685686"/>
                    <a:ext cx="2324950" cy="1070212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47" name="그룹 1146">
                    <a:extLst>
                      <a:ext uri="{FF2B5EF4-FFF2-40B4-BE49-F238E27FC236}">
                        <a16:creationId xmlns:a16="http://schemas.microsoft.com/office/drawing/2014/main" id="{AC297A47-6A11-A1CB-EB09-219B654BEAA8}"/>
                      </a:ext>
                    </a:extLst>
                  </p:cNvPr>
                  <p:cNvGrpSpPr/>
                  <p:nvPr/>
                </p:nvGrpSpPr>
                <p:grpSpPr>
                  <a:xfrm>
                    <a:off x="8369056" y="5733231"/>
                    <a:ext cx="2210877" cy="975122"/>
                    <a:chOff x="8369056" y="5733231"/>
                    <a:chExt cx="2210877" cy="975122"/>
                  </a:xfrm>
                </p:grpSpPr>
                <p:grpSp>
                  <p:nvGrpSpPr>
                    <p:cNvPr id="1148" name="그룹 1147">
                      <a:extLst>
                        <a:ext uri="{FF2B5EF4-FFF2-40B4-BE49-F238E27FC236}">
                          <a16:creationId xmlns:a16="http://schemas.microsoft.com/office/drawing/2014/main" id="{2CB311F0-55DB-FB5C-6615-570CDBCD9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473142" cy="473142"/>
                      <a:chOff x="7981704" y="4698639"/>
                      <a:chExt cx="473142" cy="473142"/>
                    </a:xfrm>
                  </p:grpSpPr>
                  <p:grpSp>
                    <p:nvGrpSpPr>
                      <p:cNvPr id="1205" name="그룹 1204">
                        <a:extLst>
                          <a:ext uri="{FF2B5EF4-FFF2-40B4-BE49-F238E27FC236}">
                            <a16:creationId xmlns:a16="http://schemas.microsoft.com/office/drawing/2014/main" id="{A425CB66-892C-451B-D2D4-CD8DE684F9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81704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10" name="직사각형 1209">
                          <a:extLst>
                            <a:ext uri="{FF2B5EF4-FFF2-40B4-BE49-F238E27FC236}">
                              <a16:creationId xmlns:a16="http://schemas.microsoft.com/office/drawing/2014/main" id="{5156C3FF-23A3-A6E9-5DEA-3EAC9D8724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1" name="직사각형 1210">
                          <a:extLst>
                            <a:ext uri="{FF2B5EF4-FFF2-40B4-BE49-F238E27FC236}">
                              <a16:creationId xmlns:a16="http://schemas.microsoft.com/office/drawing/2014/main" id="{C4981C6E-AE42-458C-14A6-60DF6EB36E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2" name="직사각형 1211">
                          <a:extLst>
                            <a:ext uri="{FF2B5EF4-FFF2-40B4-BE49-F238E27FC236}">
                              <a16:creationId xmlns:a16="http://schemas.microsoft.com/office/drawing/2014/main" id="{31019D47-F9A2-ACF3-3A07-ED829D4743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06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5308148-4771-1606-C082-38F595417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34422" r="30979" b="59665"/>
                      <a:stretch/>
                    </p:blipFill>
                    <p:spPr bwMode="auto">
                      <a:xfrm>
                        <a:off x="8013530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07" name="그룹 1206">
                        <a:extLst>
                          <a:ext uri="{FF2B5EF4-FFF2-40B4-BE49-F238E27FC236}">
                            <a16:creationId xmlns:a16="http://schemas.microsoft.com/office/drawing/2014/main" id="{1F3DC96B-D21E-303F-EB65-28AA3586CA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2589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08" name="이등변 삼각형 1207">
                          <a:extLst>
                            <a:ext uri="{FF2B5EF4-FFF2-40B4-BE49-F238E27FC236}">
                              <a16:creationId xmlns:a16="http://schemas.microsoft.com/office/drawing/2014/main" id="{9E4C4B68-3EE2-5636-FDF2-AC8814A1EA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9" name="TextBox 1208">
                          <a:extLst>
                            <a:ext uri="{FF2B5EF4-FFF2-40B4-BE49-F238E27FC236}">
                              <a16:creationId xmlns:a16="http://schemas.microsoft.com/office/drawing/2014/main" id="{6E0914D5-C688-F04C-18AB-C1253130E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Q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49" name="그룹 1148">
                      <a:extLst>
                        <a:ext uri="{FF2B5EF4-FFF2-40B4-BE49-F238E27FC236}">
                          <a16:creationId xmlns:a16="http://schemas.microsoft.com/office/drawing/2014/main" id="{6B67F2B0-9CDE-D8A9-8614-74A778321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9443" y="5733231"/>
                      <a:ext cx="473142" cy="473142"/>
                      <a:chOff x="8482091" y="4698639"/>
                      <a:chExt cx="473142" cy="473142"/>
                    </a:xfrm>
                  </p:grpSpPr>
                  <p:sp>
                    <p:nvSpPr>
                      <p:cNvPr id="1198" name="직사각형 1197">
                        <a:extLst>
                          <a:ext uri="{FF2B5EF4-FFF2-40B4-BE49-F238E27FC236}">
                            <a16:creationId xmlns:a16="http://schemas.microsoft.com/office/drawing/2014/main" id="{555C5935-B36B-6D90-300A-95A8CBDC2BE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82091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9" name="직사각형 1198">
                        <a:extLst>
                          <a:ext uri="{FF2B5EF4-FFF2-40B4-BE49-F238E27FC236}">
                            <a16:creationId xmlns:a16="http://schemas.microsoft.com/office/drawing/2014/main" id="{8131B966-2433-D5F6-EA08-6ECB8CBB2C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517785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00" name="직사각형 1199">
                        <a:extLst>
                          <a:ext uri="{FF2B5EF4-FFF2-40B4-BE49-F238E27FC236}">
                            <a16:creationId xmlns:a16="http://schemas.microsoft.com/office/drawing/2014/main" id="{DE4000DF-0195-8035-5ED2-BC2DAE52C6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82091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20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081BBAA2-FDD8-84E3-F7F2-12310BB92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532" t="34459" r="50379" b="59628"/>
                      <a:stretch/>
                    </p:blipFill>
                    <p:spPr bwMode="auto">
                      <a:xfrm>
                        <a:off x="8513917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02" name="그룹 1201">
                        <a:extLst>
                          <a:ext uri="{FF2B5EF4-FFF2-40B4-BE49-F238E27FC236}">
                            <a16:creationId xmlns:a16="http://schemas.microsoft.com/office/drawing/2014/main" id="{BCC29724-5A0A-C2DB-CE64-99E9C0BD74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2976" y="5028197"/>
                        <a:ext cx="231373" cy="134904"/>
                        <a:chOff x="8713573" y="5028197"/>
                        <a:chExt cx="231373" cy="134904"/>
                      </a:xfrm>
                    </p:grpSpPr>
                    <p:sp>
                      <p:nvSpPr>
                        <p:cNvPr id="1203" name="이등변 삼각형 1202">
                          <a:extLst>
                            <a:ext uri="{FF2B5EF4-FFF2-40B4-BE49-F238E27FC236}">
                              <a16:creationId xmlns:a16="http://schemas.microsoft.com/office/drawing/2014/main" id="{ECBFB543-710D-6E00-2A2C-E5434951F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3573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4" name="TextBox 1203">
                          <a:extLst>
                            <a:ext uri="{FF2B5EF4-FFF2-40B4-BE49-F238E27FC236}">
                              <a16:creationId xmlns:a16="http://schemas.microsoft.com/office/drawing/2014/main" id="{E4A20361-C700-2921-564F-2CFF532CA9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69948" y="5039990"/>
                          <a:ext cx="11862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W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0" name="그룹 1149">
                      <a:extLst>
                        <a:ext uri="{FF2B5EF4-FFF2-40B4-BE49-F238E27FC236}">
                          <a16:creationId xmlns:a16="http://schemas.microsoft.com/office/drawing/2014/main" id="{9DBA7FD5-A53B-B640-F80E-DBEB0B2597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68399" y="5733231"/>
                      <a:ext cx="473142" cy="473142"/>
                      <a:chOff x="8981047" y="4698639"/>
                      <a:chExt cx="473142" cy="473142"/>
                    </a:xfrm>
                  </p:grpSpPr>
                  <p:sp>
                    <p:nvSpPr>
                      <p:cNvPr id="1191" name="직사각형 1190">
                        <a:extLst>
                          <a:ext uri="{FF2B5EF4-FFF2-40B4-BE49-F238E27FC236}">
                            <a16:creationId xmlns:a16="http://schemas.microsoft.com/office/drawing/2014/main" id="{5E2D7A54-8C64-3AD6-2C9C-1363337CC0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81047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2" name="직사각형 1191">
                        <a:extLst>
                          <a:ext uri="{FF2B5EF4-FFF2-40B4-BE49-F238E27FC236}">
                            <a16:creationId xmlns:a16="http://schemas.microsoft.com/office/drawing/2014/main" id="{7FE78912-1D43-21E2-0273-6391FC33A8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016741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3" name="직사각형 1192">
                        <a:extLst>
                          <a:ext uri="{FF2B5EF4-FFF2-40B4-BE49-F238E27FC236}">
                            <a16:creationId xmlns:a16="http://schemas.microsoft.com/office/drawing/2014/main" id="{CB0F292F-1FF2-EAFE-75CF-80B64F0197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81047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94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147F7F7-3168-0BF8-8F99-53B61BE0E3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783" t="34459" r="60128" b="59628"/>
                      <a:stretch/>
                    </p:blipFill>
                    <p:spPr bwMode="auto">
                      <a:xfrm>
                        <a:off x="9012873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95" name="그룹 1194">
                        <a:extLst>
                          <a:ext uri="{FF2B5EF4-FFF2-40B4-BE49-F238E27FC236}">
                            <a16:creationId xmlns:a16="http://schemas.microsoft.com/office/drawing/2014/main" id="{E3E133B4-5548-BC8A-A1E4-1A85E0DF9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1932" y="5028197"/>
                        <a:ext cx="231373" cy="134904"/>
                        <a:chOff x="9212529" y="5028197"/>
                        <a:chExt cx="231373" cy="134904"/>
                      </a:xfrm>
                    </p:grpSpPr>
                    <p:sp>
                      <p:nvSpPr>
                        <p:cNvPr id="1196" name="이등변 삼각형 1195">
                          <a:extLst>
                            <a:ext uri="{FF2B5EF4-FFF2-40B4-BE49-F238E27FC236}">
                              <a16:creationId xmlns:a16="http://schemas.microsoft.com/office/drawing/2014/main" id="{03B7ACE2-D7AD-8AC4-EC81-7F12C627C4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2529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7" name="TextBox 1196">
                          <a:extLst>
                            <a:ext uri="{FF2B5EF4-FFF2-40B4-BE49-F238E27FC236}">
                              <a16:creationId xmlns:a16="http://schemas.microsoft.com/office/drawing/2014/main" id="{0517D9E4-DF70-D0AD-2252-9243C29F48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4552" y="5039990"/>
                          <a:ext cx="6732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1" name="그룹 1150">
                      <a:extLst>
                        <a:ext uri="{FF2B5EF4-FFF2-40B4-BE49-F238E27FC236}">
                          <a16:creationId xmlns:a16="http://schemas.microsoft.com/office/drawing/2014/main" id="{851A53FE-978D-1C96-51FC-7DF9AFCE8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70220" y="5733231"/>
                      <a:ext cx="473142" cy="473142"/>
                      <a:chOff x="9482868" y="4698639"/>
                      <a:chExt cx="473142" cy="473142"/>
                    </a:xfrm>
                  </p:grpSpPr>
                  <p:sp>
                    <p:nvSpPr>
                      <p:cNvPr id="1184" name="직사각형 1183">
                        <a:extLst>
                          <a:ext uri="{FF2B5EF4-FFF2-40B4-BE49-F238E27FC236}">
                            <a16:creationId xmlns:a16="http://schemas.microsoft.com/office/drawing/2014/main" id="{D36BB148-3F0C-345B-7616-C158DCACAF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82868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5" name="직사각형 1184">
                        <a:extLst>
                          <a:ext uri="{FF2B5EF4-FFF2-40B4-BE49-F238E27FC236}">
                            <a16:creationId xmlns:a16="http://schemas.microsoft.com/office/drawing/2014/main" id="{CB9D124F-F850-94F4-608C-A3A7386B0C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518562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6" name="직사각형 1185">
                        <a:extLst>
                          <a:ext uri="{FF2B5EF4-FFF2-40B4-BE49-F238E27FC236}">
                            <a16:creationId xmlns:a16="http://schemas.microsoft.com/office/drawing/2014/main" id="{4CED6E66-FC1F-D37E-F7E9-8BF897905A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82868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87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3DA5E209-DC09-3F0D-EEFE-D3C734145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810" t="40805" r="21101" b="53282"/>
                      <a:stretch/>
                    </p:blipFill>
                    <p:spPr bwMode="auto">
                      <a:xfrm>
                        <a:off x="9514694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88" name="그룹 1187">
                        <a:extLst>
                          <a:ext uri="{FF2B5EF4-FFF2-40B4-BE49-F238E27FC236}">
                            <a16:creationId xmlns:a16="http://schemas.microsoft.com/office/drawing/2014/main" id="{215D1425-ABCA-5905-0152-EC02D040B4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3753" y="5028197"/>
                        <a:ext cx="231373" cy="134904"/>
                        <a:chOff x="9714350" y="5028197"/>
                        <a:chExt cx="231373" cy="134904"/>
                      </a:xfrm>
                    </p:grpSpPr>
                    <p:sp>
                      <p:nvSpPr>
                        <p:cNvPr id="1189" name="이등변 삼각형 1188">
                          <a:extLst>
                            <a:ext uri="{FF2B5EF4-FFF2-40B4-BE49-F238E27FC236}">
                              <a16:creationId xmlns:a16="http://schemas.microsoft.com/office/drawing/2014/main" id="{CE153AA2-9642-3BD3-A5B6-7C92BB4FD32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4350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0" name="TextBox 1189">
                          <a:extLst>
                            <a:ext uri="{FF2B5EF4-FFF2-40B4-BE49-F238E27FC236}">
                              <a16:creationId xmlns:a16="http://schemas.microsoft.com/office/drawing/2014/main" id="{3E0352E7-2F28-BEB8-0F9B-8A1FCACB2A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93167" y="5039990"/>
                          <a:ext cx="73738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R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2" name="그룹 1151">
                      <a:extLst>
                        <a:ext uri="{FF2B5EF4-FFF2-40B4-BE49-F238E27FC236}">
                          <a16:creationId xmlns:a16="http://schemas.microsoft.com/office/drawing/2014/main" id="{AB946610-EE0E-E238-F787-6180971DDD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06068" y="6235211"/>
                      <a:ext cx="473142" cy="473142"/>
                      <a:chOff x="8718716" y="5200619"/>
                      <a:chExt cx="473142" cy="473142"/>
                    </a:xfrm>
                  </p:grpSpPr>
                  <p:sp>
                    <p:nvSpPr>
                      <p:cNvPr id="1177" name="직사각형 1176">
                        <a:extLst>
                          <a:ext uri="{FF2B5EF4-FFF2-40B4-BE49-F238E27FC236}">
                            <a16:creationId xmlns:a16="http://schemas.microsoft.com/office/drawing/2014/main" id="{D5674D4F-E589-2003-7736-625E82FE1D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8716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8" name="직사각형 1177">
                        <a:extLst>
                          <a:ext uri="{FF2B5EF4-FFF2-40B4-BE49-F238E27FC236}">
                            <a16:creationId xmlns:a16="http://schemas.microsoft.com/office/drawing/2014/main" id="{965014C0-4354-EAD7-9032-8A51C7F3B7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54410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9" name="직사각형 1178">
                        <a:extLst>
                          <a:ext uri="{FF2B5EF4-FFF2-40B4-BE49-F238E27FC236}">
                            <a16:creationId xmlns:a16="http://schemas.microsoft.com/office/drawing/2014/main" id="{AB347D2E-92F5-DC6E-7986-364709DBFBF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8716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80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806210B0-EA93-BCDE-C81F-107867511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527" t="40830" r="79384" b="53257"/>
                      <a:stretch/>
                    </p:blipFill>
                    <p:spPr bwMode="auto">
                      <a:xfrm>
                        <a:off x="8750542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6E2DBEC5-2A12-C841-A58C-2D3671A76A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39547" y="5530177"/>
                        <a:ext cx="231373" cy="134904"/>
                        <a:chOff x="8950144" y="5530177"/>
                        <a:chExt cx="231373" cy="134904"/>
                      </a:xfrm>
                    </p:grpSpPr>
                    <p:sp>
                      <p:nvSpPr>
                        <p:cNvPr id="1182" name="이등변 삼각형 1181">
                          <a:extLst>
                            <a:ext uri="{FF2B5EF4-FFF2-40B4-BE49-F238E27FC236}">
                              <a16:creationId xmlns:a16="http://schemas.microsoft.com/office/drawing/2014/main" id="{55B7C7FF-ACED-7DE4-9056-3CE57894C3A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50144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3" name="TextBox 1182">
                          <a:extLst>
                            <a:ext uri="{FF2B5EF4-FFF2-40B4-BE49-F238E27FC236}">
                              <a16:creationId xmlns:a16="http://schemas.microsoft.com/office/drawing/2014/main" id="{DC9CB3D3-13EF-3483-A3BD-177970A696A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033770" y="5541970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S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3" name="그룹 1152">
                      <a:extLst>
                        <a:ext uri="{FF2B5EF4-FFF2-40B4-BE49-F238E27FC236}">
                          <a16:creationId xmlns:a16="http://schemas.microsoft.com/office/drawing/2014/main" id="{B0F27DC5-2288-B03E-567F-A7A6A56AE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04970" y="6235211"/>
                      <a:ext cx="473142" cy="473142"/>
                      <a:chOff x="9217618" y="5200619"/>
                      <a:chExt cx="473142" cy="473142"/>
                    </a:xfrm>
                  </p:grpSpPr>
                  <p:sp>
                    <p:nvSpPr>
                      <p:cNvPr id="1170" name="직사각형 1169">
                        <a:extLst>
                          <a:ext uri="{FF2B5EF4-FFF2-40B4-BE49-F238E27FC236}">
                            <a16:creationId xmlns:a16="http://schemas.microsoft.com/office/drawing/2014/main" id="{6ADB139F-9BBF-6E6B-31FE-A1A0B26F58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7618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1" name="직사각형 1170">
                        <a:extLst>
                          <a:ext uri="{FF2B5EF4-FFF2-40B4-BE49-F238E27FC236}">
                            <a16:creationId xmlns:a16="http://schemas.microsoft.com/office/drawing/2014/main" id="{341A8287-1A18-C1E6-5121-5B4456CC92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53312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2" name="직사각형 1171">
                        <a:extLst>
                          <a:ext uri="{FF2B5EF4-FFF2-40B4-BE49-F238E27FC236}">
                            <a16:creationId xmlns:a16="http://schemas.microsoft.com/office/drawing/2014/main" id="{AC4EFD89-691B-62D6-5A3D-11A1D35F9F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7618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7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5B5DDEB1-A04D-C80C-AC28-8291074973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43" t="34407" r="69668" b="59680"/>
                      <a:stretch/>
                    </p:blipFill>
                    <p:spPr bwMode="auto">
                      <a:xfrm>
                        <a:off x="9249444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74" name="그룹 1173">
                        <a:extLst>
                          <a:ext uri="{FF2B5EF4-FFF2-40B4-BE49-F238E27FC236}">
                            <a16:creationId xmlns:a16="http://schemas.microsoft.com/office/drawing/2014/main" id="{CABBA651-8517-FD4D-FDD9-9CD7A6148B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38503" y="5530177"/>
                        <a:ext cx="231373" cy="134904"/>
                        <a:chOff x="9449100" y="5530177"/>
                        <a:chExt cx="231373" cy="134904"/>
                      </a:xfrm>
                    </p:grpSpPr>
                    <p:sp>
                      <p:nvSpPr>
                        <p:cNvPr id="1175" name="이등변 삼각형 1174">
                          <a:extLst>
                            <a:ext uri="{FF2B5EF4-FFF2-40B4-BE49-F238E27FC236}">
                              <a16:creationId xmlns:a16="http://schemas.microsoft.com/office/drawing/2014/main" id="{EB2FA9B5-68A8-A8D0-A028-4299F00604C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49100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6" name="TextBox 1175">
                          <a:extLst>
                            <a:ext uri="{FF2B5EF4-FFF2-40B4-BE49-F238E27FC236}">
                              <a16:creationId xmlns:a16="http://schemas.microsoft.com/office/drawing/2014/main" id="{A8D7AFA1-247B-E100-48D3-1E22B44119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20703" y="5541970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4" name="그룹 1153">
                      <a:extLst>
                        <a:ext uri="{FF2B5EF4-FFF2-40B4-BE49-F238E27FC236}">
                          <a16:creationId xmlns:a16="http://schemas.microsoft.com/office/drawing/2014/main" id="{B1AE8CE5-B12A-D9A0-7AC9-661A334C24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6791" y="6235211"/>
                      <a:ext cx="473142" cy="473142"/>
                      <a:chOff x="9719439" y="5200619"/>
                      <a:chExt cx="473142" cy="473142"/>
                    </a:xfrm>
                  </p:grpSpPr>
                  <p:sp>
                    <p:nvSpPr>
                      <p:cNvPr id="1163" name="직사각형 1162">
                        <a:extLst>
                          <a:ext uri="{FF2B5EF4-FFF2-40B4-BE49-F238E27FC236}">
                            <a16:creationId xmlns:a16="http://schemas.microsoft.com/office/drawing/2014/main" id="{0628F2C8-A603-6926-5F15-15218A88CB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9439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4" name="직사각형 1163">
                        <a:extLst>
                          <a:ext uri="{FF2B5EF4-FFF2-40B4-BE49-F238E27FC236}">
                            <a16:creationId xmlns:a16="http://schemas.microsoft.com/office/drawing/2014/main" id="{AABD6C6B-13CD-BEF3-D506-8E51595F64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55133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5" name="직사각형 1164">
                        <a:extLst>
                          <a:ext uri="{FF2B5EF4-FFF2-40B4-BE49-F238E27FC236}">
                            <a16:creationId xmlns:a16="http://schemas.microsoft.com/office/drawing/2014/main" id="{F3F0C33A-E24E-9623-C5BF-6896B4EAEA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9439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66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68B9F2D2-5F18-455B-D569-D238ED0DB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462" t="47044" r="40449" b="47044"/>
                      <a:stretch/>
                    </p:blipFill>
                    <p:spPr bwMode="auto">
                      <a:xfrm>
                        <a:off x="9751265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67" name="그룹 1166">
                        <a:extLst>
                          <a:ext uri="{FF2B5EF4-FFF2-40B4-BE49-F238E27FC236}">
                            <a16:creationId xmlns:a16="http://schemas.microsoft.com/office/drawing/2014/main" id="{D62B3DC7-DC53-96BD-3D5E-BBB42A9D41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40324" y="5530177"/>
                        <a:ext cx="231373" cy="134904"/>
                        <a:chOff x="9950921" y="5530177"/>
                        <a:chExt cx="231373" cy="134904"/>
                      </a:xfrm>
                    </p:grpSpPr>
                    <p:sp>
                      <p:nvSpPr>
                        <p:cNvPr id="1168" name="이등변 삼각형 1167">
                          <a:extLst>
                            <a:ext uri="{FF2B5EF4-FFF2-40B4-BE49-F238E27FC236}">
                              <a16:creationId xmlns:a16="http://schemas.microsoft.com/office/drawing/2014/main" id="{CBA6561E-93D4-3DFC-3DDB-3E2E1C5D01C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950921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9" name="TextBox 1168">
                          <a:extLst>
                            <a:ext uri="{FF2B5EF4-FFF2-40B4-BE49-F238E27FC236}">
                              <a16:creationId xmlns:a16="http://schemas.microsoft.com/office/drawing/2014/main" id="{F7F058BA-CAF7-C473-8096-F9E9216DC1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34547" y="5541970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F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FF9B19BE-303D-BEE6-23A8-6C3899A890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5627" y="6235211"/>
                      <a:ext cx="473142" cy="473142"/>
                      <a:chOff x="8605627" y="6235211"/>
                      <a:chExt cx="473142" cy="473142"/>
                    </a:xfrm>
                  </p:grpSpPr>
                  <p:sp>
                    <p:nvSpPr>
                      <p:cNvPr id="1156" name="직사각형 1155">
                        <a:extLst>
                          <a:ext uri="{FF2B5EF4-FFF2-40B4-BE49-F238E27FC236}">
                            <a16:creationId xmlns:a16="http://schemas.microsoft.com/office/drawing/2014/main" id="{F204C1D6-0D73-CEFA-65DA-56433B6EF1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05627" y="623521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7" name="직사각형 1156">
                        <a:extLst>
                          <a:ext uri="{FF2B5EF4-FFF2-40B4-BE49-F238E27FC236}">
                            <a16:creationId xmlns:a16="http://schemas.microsoft.com/office/drawing/2014/main" id="{9B20FA04-75AC-48D5-9046-7594275DDF0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41321" y="627090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8" name="직사각형 1157">
                        <a:extLst>
                          <a:ext uri="{FF2B5EF4-FFF2-40B4-BE49-F238E27FC236}">
                            <a16:creationId xmlns:a16="http://schemas.microsoft.com/office/drawing/2014/main" id="{A1A1F7A3-E81F-3AB8-92D6-C426A3892F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05627" y="623521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59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42DF5498-5FE3-9590-3A55-C039790FE7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47" t="79145" r="69864" b="14942"/>
                      <a:stretch/>
                    </p:blipFill>
                    <p:spPr bwMode="auto">
                      <a:xfrm>
                        <a:off x="8637453" y="6269037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60" name="그룹 1159">
                        <a:extLst>
                          <a:ext uri="{FF2B5EF4-FFF2-40B4-BE49-F238E27FC236}">
                            <a16:creationId xmlns:a16="http://schemas.microsoft.com/office/drawing/2014/main" id="{13B39C05-66A6-954B-0088-4565FB1105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26512" y="6564769"/>
                        <a:ext cx="231373" cy="134904"/>
                        <a:chOff x="8449757" y="5530177"/>
                        <a:chExt cx="231373" cy="134904"/>
                      </a:xfrm>
                    </p:grpSpPr>
                    <p:sp>
                      <p:nvSpPr>
                        <p:cNvPr id="1161" name="이등변 삼각형 1160">
                          <a:extLst>
                            <a:ext uri="{FF2B5EF4-FFF2-40B4-BE49-F238E27FC236}">
                              <a16:creationId xmlns:a16="http://schemas.microsoft.com/office/drawing/2014/main" id="{1995A846-21C1-D653-2CFD-9B82CD2CD30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49757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2" name="TextBox 1161">
                          <a:extLst>
                            <a:ext uri="{FF2B5EF4-FFF2-40B4-BE49-F238E27FC236}">
                              <a16:creationId xmlns:a16="http://schemas.microsoft.com/office/drawing/2014/main" id="{1124EC3D-ACFA-C4B1-1DA1-164B35AF31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27772" y="5541970"/>
                          <a:ext cx="75342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A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293" name="그룹 1292">
                  <a:extLst>
                    <a:ext uri="{FF2B5EF4-FFF2-40B4-BE49-F238E27FC236}">
                      <a16:creationId xmlns:a16="http://schemas.microsoft.com/office/drawing/2014/main" id="{120EB64B-2CDA-B184-64C9-2EDE68186CCD}"/>
                    </a:ext>
                  </a:extLst>
                </p:cNvPr>
                <p:cNvGrpSpPr/>
                <p:nvPr/>
              </p:nvGrpSpPr>
              <p:grpSpPr>
                <a:xfrm>
                  <a:off x="9709554" y="2875892"/>
                  <a:ext cx="1902520" cy="230832"/>
                  <a:chOff x="9890695" y="2861492"/>
                  <a:chExt cx="1902520" cy="230832"/>
                </a:xfrm>
              </p:grpSpPr>
              <p:sp>
                <p:nvSpPr>
                  <p:cNvPr id="1290" name="이등변 삼각형 1289">
                    <a:extLst>
                      <a:ext uri="{FF2B5EF4-FFF2-40B4-BE49-F238E27FC236}">
                        <a16:creationId xmlns:a16="http://schemas.microsoft.com/office/drawing/2014/main" id="{9F3DF2C7-B7AB-E60D-0E57-A8E1C5B7806B}"/>
                      </a:ext>
                    </a:extLst>
                  </p:cNvPr>
                  <p:cNvSpPr/>
                  <p:nvPr/>
                </p:nvSpPr>
                <p:spPr>
                  <a:xfrm>
                    <a:off x="9890695" y="2934197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1" name="TextBox 1290">
                    <a:extLst>
                      <a:ext uri="{FF2B5EF4-FFF2-40B4-BE49-F238E27FC236}">
                        <a16:creationId xmlns:a16="http://schemas.microsoft.com/office/drawing/2014/main" id="{DA283F4A-1CA8-B32F-6474-3CB03FE31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65471" y="2861492"/>
                    <a:ext cx="182774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전사 스타일의 스킬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1353" name="그룹 1352">
              <a:extLst>
                <a:ext uri="{FF2B5EF4-FFF2-40B4-BE49-F238E27FC236}">
                  <a16:creationId xmlns:a16="http://schemas.microsoft.com/office/drawing/2014/main" id="{3D05911C-9FE2-BF7D-0F87-28C87BD0AB6C}"/>
                </a:ext>
              </a:extLst>
            </p:cNvPr>
            <p:cNvGrpSpPr/>
            <p:nvPr/>
          </p:nvGrpSpPr>
          <p:grpSpPr>
            <a:xfrm>
              <a:off x="6870928" y="3471369"/>
              <a:ext cx="4934991" cy="1838601"/>
              <a:chOff x="6909793" y="3471369"/>
              <a:chExt cx="4934991" cy="1838601"/>
            </a:xfrm>
          </p:grpSpPr>
          <p:grpSp>
            <p:nvGrpSpPr>
              <p:cNvPr id="1345" name="그룹 1344">
                <a:extLst>
                  <a:ext uri="{FF2B5EF4-FFF2-40B4-BE49-F238E27FC236}">
                    <a16:creationId xmlns:a16="http://schemas.microsoft.com/office/drawing/2014/main" id="{ACF64E3D-C9FD-762E-9A07-2CD0B270A880}"/>
                  </a:ext>
                </a:extLst>
              </p:cNvPr>
              <p:cNvGrpSpPr/>
              <p:nvPr/>
            </p:nvGrpSpPr>
            <p:grpSpPr>
              <a:xfrm>
                <a:off x="6909793" y="3471369"/>
                <a:ext cx="4934991" cy="1565957"/>
                <a:chOff x="6825507" y="3565651"/>
                <a:chExt cx="4934991" cy="1565957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7322957E-EE90-7F8B-AEDD-BA9227B573A7}"/>
                    </a:ext>
                  </a:extLst>
                </p:cNvPr>
                <p:cNvSpPr/>
                <p:nvPr/>
              </p:nvSpPr>
              <p:spPr>
                <a:xfrm>
                  <a:off x="6825507" y="3565651"/>
                  <a:ext cx="4934991" cy="1565957"/>
                </a:xfrm>
                <a:prstGeom prst="rect">
                  <a:avLst/>
                </a:prstGeom>
                <a:solidFill>
                  <a:srgbClr val="F2F2F2"/>
                </a:solidFill>
                <a:ln w="3175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284A409D-C331-7E07-8C6A-07961EE20D7A}"/>
                    </a:ext>
                  </a:extLst>
                </p:cNvPr>
                <p:cNvGrpSpPr/>
                <p:nvPr/>
              </p:nvGrpSpPr>
              <p:grpSpPr>
                <a:xfrm>
                  <a:off x="6902894" y="3644001"/>
                  <a:ext cx="4780217" cy="1409256"/>
                  <a:chOff x="6872299" y="3607982"/>
                  <a:chExt cx="4780217" cy="1409256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9DECD429-7281-1BFA-E0F3-19B3FB23DB11}"/>
                      </a:ext>
                    </a:extLst>
                  </p:cNvPr>
                  <p:cNvGrpSpPr/>
                  <p:nvPr/>
                </p:nvGrpSpPr>
                <p:grpSpPr>
                  <a:xfrm>
                    <a:off x="7660012" y="3607982"/>
                    <a:ext cx="3204791" cy="1409256"/>
                    <a:chOff x="7684189" y="3607982"/>
                    <a:chExt cx="3204791" cy="1409256"/>
                  </a:xfrm>
                </p:grpSpPr>
                <p:sp>
                  <p:nvSpPr>
                    <p:cNvPr id="1319" name="직사각형 1318">
                      <a:extLst>
                        <a:ext uri="{FF2B5EF4-FFF2-40B4-BE49-F238E27FC236}">
                          <a16:creationId xmlns:a16="http://schemas.microsoft.com/office/drawing/2014/main" id="{66817FD3-338A-48E7-80D6-F809A72B2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4189" y="3607982"/>
                      <a:ext cx="3204791" cy="140925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09" name="그룹 1308">
                      <a:extLst>
                        <a:ext uri="{FF2B5EF4-FFF2-40B4-BE49-F238E27FC236}">
                          <a16:creationId xmlns:a16="http://schemas.microsoft.com/office/drawing/2014/main" id="{9967B8D4-E107-66FF-C71A-A4962E6C8E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17905" y="3614403"/>
                      <a:ext cx="2537358" cy="499014"/>
                      <a:chOff x="8007566" y="3419640"/>
                      <a:chExt cx="2537358" cy="499014"/>
                    </a:xfrm>
                  </p:grpSpPr>
                  <p:cxnSp>
                    <p:nvCxnSpPr>
                      <p:cNvPr id="1303" name="직선 연결선 1302">
                        <a:extLst>
                          <a:ext uri="{FF2B5EF4-FFF2-40B4-BE49-F238E27FC236}">
                            <a16:creationId xmlns:a16="http://schemas.microsoft.com/office/drawing/2014/main" id="{3ED2EDB6-CDAD-C099-E641-CD0045BF2B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7566" y="3669147"/>
                        <a:ext cx="2537358" cy="0"/>
                      </a:xfrm>
                      <a:prstGeom prst="line">
                        <a:avLst/>
                      </a:prstGeom>
                      <a:ln w="3175">
                        <a:solidFill>
                          <a:srgbClr val="272B2F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301" name="Picture 4">
                        <a:extLst>
                          <a:ext uri="{FF2B5EF4-FFF2-40B4-BE49-F238E27FC236}">
                            <a16:creationId xmlns:a16="http://schemas.microsoft.com/office/drawing/2014/main" id="{0EAB59B5-8DBF-4872-5978-73DC165834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345" t="49361" r="4322" b="6980"/>
                      <a:stretch/>
                    </p:blipFill>
                    <p:spPr bwMode="auto">
                      <a:xfrm>
                        <a:off x="9041930" y="3419640"/>
                        <a:ext cx="468630" cy="4990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327" name="그룹 1326">
                      <a:extLst>
                        <a:ext uri="{FF2B5EF4-FFF2-40B4-BE49-F238E27FC236}">
                          <a16:creationId xmlns:a16="http://schemas.microsoft.com/office/drawing/2014/main" id="{82D4C764-C732-4223-9D90-DA9BE08860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4783" y="4095783"/>
                      <a:ext cx="1563603" cy="768656"/>
                      <a:chOff x="8511452" y="4203736"/>
                      <a:chExt cx="1563603" cy="768656"/>
                    </a:xfrm>
                  </p:grpSpPr>
                  <p:grpSp>
                    <p:nvGrpSpPr>
                      <p:cNvPr id="1325" name="그룹 1324">
                        <a:extLst>
                          <a:ext uri="{FF2B5EF4-FFF2-40B4-BE49-F238E27FC236}">
                            <a16:creationId xmlns:a16="http://schemas.microsoft.com/office/drawing/2014/main" id="{B77D644F-9510-0328-374F-2009181113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8873" y="4203736"/>
                        <a:ext cx="566182" cy="768656"/>
                        <a:chOff x="9508873" y="4175561"/>
                        <a:chExt cx="566182" cy="768656"/>
                      </a:xfrm>
                    </p:grpSpPr>
                    <p:pic>
                      <p:nvPicPr>
                        <p:cNvPr id="1298" name="그림 1297" descr="호박, 예술, 노랑, 금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BB16B80-A59F-18DC-8CCF-A7D7862A4FE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541193" y="4175561"/>
                          <a:ext cx="501542" cy="5015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3D9D980A-DA02-F00E-AE64-F3AF1AABCE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08873" y="4666978"/>
                          <a:ext cx="566182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latin typeface="페이퍼로지 4 Regular" pitchFamily="2" charset="-127"/>
                            <a:ea typeface="페이퍼로지 4 Regular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3" name="TextBox 1322">
                          <a:extLst>
                            <a:ext uri="{FF2B5EF4-FFF2-40B4-BE49-F238E27FC236}">
                              <a16:creationId xmlns:a16="http://schemas.microsoft.com/office/drawing/2014/main" id="{2935E13F-931D-F713-C46D-2089E01B0C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00593" y="4836495"/>
                          <a:ext cx="182742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Lv.1</a:t>
                          </a:r>
                        </a:p>
                      </p:txBody>
                    </p:sp>
                  </p:grpSp>
                  <p:grpSp>
                    <p:nvGrpSpPr>
                      <p:cNvPr id="1326" name="그룹 1325">
                        <a:extLst>
                          <a:ext uri="{FF2B5EF4-FFF2-40B4-BE49-F238E27FC236}">
                            <a16:creationId xmlns:a16="http://schemas.microsoft.com/office/drawing/2014/main" id="{9336B3AB-9EF5-4142-51A2-0FF4C257BF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1452" y="4203736"/>
                        <a:ext cx="566182" cy="768656"/>
                        <a:chOff x="8511452" y="4175561"/>
                        <a:chExt cx="566182" cy="768656"/>
                      </a:xfrm>
                    </p:grpSpPr>
                    <p:pic>
                      <p:nvPicPr>
                        <p:cNvPr id="1300" name="그림 1299" descr="호박, 스크린샷, 노랑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DDAF83B-1760-9435-04F8-93F550D05B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3772" y="4175561"/>
                          <a:ext cx="501542" cy="5015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20" name="TextBox 1319">
                          <a:extLst>
                            <a:ext uri="{FF2B5EF4-FFF2-40B4-BE49-F238E27FC236}">
                              <a16:creationId xmlns:a16="http://schemas.microsoft.com/office/drawing/2014/main" id="{F8EF6789-237C-F7C0-FDA7-9CBB87BB6D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1452" y="4666978"/>
                          <a:ext cx="566182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latin typeface="페이퍼로지 4 Regular" pitchFamily="2" charset="-127"/>
                            <a:ea typeface="페이퍼로지 4 Regular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4" name="TextBox 1323">
                          <a:extLst>
                            <a:ext uri="{FF2B5EF4-FFF2-40B4-BE49-F238E27FC236}">
                              <a16:creationId xmlns:a16="http://schemas.microsoft.com/office/drawing/2014/main" id="{C4BFF4EE-E389-A3C6-4A28-21CBA0D6BE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3172" y="4836495"/>
                          <a:ext cx="182742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Lv.1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1D6C7E03-AF4E-8885-F56B-24C9F2F44CD8}"/>
                      </a:ext>
                    </a:extLst>
                  </p:cNvPr>
                  <p:cNvGrpSpPr/>
                  <p:nvPr/>
                </p:nvGrpSpPr>
                <p:grpSpPr>
                  <a:xfrm>
                    <a:off x="6872299" y="3979306"/>
                    <a:ext cx="4780217" cy="860929"/>
                    <a:chOff x="6872299" y="3979306"/>
                    <a:chExt cx="4780217" cy="860929"/>
                  </a:xfrm>
                </p:grpSpPr>
                <p:grpSp>
                  <p:nvGrpSpPr>
                    <p:cNvPr id="1350" name="그룹 1349">
                      <a:extLst>
                        <a:ext uri="{FF2B5EF4-FFF2-40B4-BE49-F238E27FC236}">
                          <a16:creationId xmlns:a16="http://schemas.microsoft.com/office/drawing/2014/main" id="{D68833E5-72CF-A6B3-D55D-911C0EC08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1408951" cy="860928"/>
                      <a:chOff x="6872299" y="3979306"/>
                      <a:chExt cx="1408951" cy="860928"/>
                    </a:xfrm>
                  </p:grpSpPr>
                  <p:sp>
                    <p:nvSpPr>
                      <p:cNvPr id="1314" name="직사각형 1313">
                        <a:extLst>
                          <a:ext uri="{FF2B5EF4-FFF2-40B4-BE49-F238E27FC236}">
                            <a16:creationId xmlns:a16="http://schemas.microsoft.com/office/drawing/2014/main" id="{E6AAB290-E52B-AD35-5CD2-D49BE063E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2299" y="3979306"/>
                        <a:ext cx="1408951" cy="860928"/>
                      </a:xfrm>
                      <a:prstGeom prst="rect">
                        <a:avLst/>
                      </a:prstGeom>
                      <a:solidFill>
                        <a:srgbClr val="2A2C3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33" name="그룹 1332">
                        <a:extLst>
                          <a:ext uri="{FF2B5EF4-FFF2-40B4-BE49-F238E27FC236}">
                            <a16:creationId xmlns:a16="http://schemas.microsoft.com/office/drawing/2014/main" id="{170F5D17-4CFD-522E-2964-A38FBB13AA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3248" y="4061125"/>
                        <a:ext cx="259200" cy="259200"/>
                        <a:chOff x="6967930" y="3977608"/>
                        <a:chExt cx="259200" cy="259200"/>
                      </a:xfrm>
                    </p:grpSpPr>
                    <p:sp>
                      <p:nvSpPr>
                        <p:cNvPr id="1316" name="직사각형 1315">
                          <a:extLst>
                            <a:ext uri="{FF2B5EF4-FFF2-40B4-BE49-F238E27FC236}">
                              <a16:creationId xmlns:a16="http://schemas.microsoft.com/office/drawing/2014/main" id="{84B13F02-117B-117A-1A9C-B8CAF8C86A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67930" y="3977608"/>
                          <a:ext cx="259200" cy="259200"/>
                        </a:xfrm>
                        <a:prstGeom prst="rect">
                          <a:avLst/>
                        </a:prstGeom>
                        <a:solidFill>
                          <a:srgbClr val="33333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32" name="그림 1331" descr="호박, 스크린샷, 노랑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1404BDE-2448-7BFD-5F85-EA820395B44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67930" y="3977608"/>
                          <a:ext cx="259200" cy="2592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4" name="TextBox 1333">
                        <a:extLst>
                          <a:ext uri="{FF2B5EF4-FFF2-40B4-BE49-F238E27FC236}">
                            <a16:creationId xmlns:a16="http://schemas.microsoft.com/office/drawing/2014/main" id="{D9DD8271-88F7-8AB1-B838-45AFC896DA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029906"/>
                        <a:ext cx="518091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고속 발화</a:t>
                        </a:r>
                        <a:endParaRPr lang="en-US" altLang="ko-KR" sz="700" dirty="0">
                          <a:solidFill>
                            <a:srgbClr val="FFB35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5" name="TextBox 1334">
                        <a:extLst>
                          <a:ext uri="{FF2B5EF4-FFF2-40B4-BE49-F238E27FC236}">
                            <a16:creationId xmlns:a16="http://schemas.microsoft.com/office/drawing/2014/main" id="{C66C28E8-C6DA-0341-5CBC-01D27C898D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220297"/>
                        <a:ext cx="596637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현재 레벨 </a:t>
                        </a:r>
                        <a:r>
                          <a: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336" name="TextBox 1335">
                        <a:extLst>
                          <a:ext uri="{FF2B5EF4-FFF2-40B4-BE49-F238E27FC236}">
                            <a16:creationId xmlns:a16="http://schemas.microsoft.com/office/drawing/2014/main" id="{1B0DF3C7-A572-872B-869E-403876895A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446623"/>
                        <a:ext cx="9877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더 이상 백 어택 공격이 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적용되지 않지만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… </a:t>
                        </a:r>
                      </a:p>
                    </p:txBody>
                  </p:sp>
                </p:grpSp>
                <p:grpSp>
                  <p:nvGrpSpPr>
                    <p:cNvPr id="1351" name="그룹 1350">
                      <a:extLst>
                        <a:ext uri="{FF2B5EF4-FFF2-40B4-BE49-F238E27FC236}">
                          <a16:creationId xmlns:a16="http://schemas.microsoft.com/office/drawing/2014/main" id="{79B56AD0-09B1-468B-5C69-364C23D418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44916" y="3979307"/>
                      <a:ext cx="1407600" cy="860928"/>
                      <a:chOff x="10244916" y="3979307"/>
                      <a:chExt cx="1407600" cy="860928"/>
                    </a:xfrm>
                  </p:grpSpPr>
                  <p:sp>
                    <p:nvSpPr>
                      <p:cNvPr id="1328" name="직사각형 1327">
                        <a:extLst>
                          <a:ext uri="{FF2B5EF4-FFF2-40B4-BE49-F238E27FC236}">
                            <a16:creationId xmlns:a16="http://schemas.microsoft.com/office/drawing/2014/main" id="{45A96BBC-DFA2-6CB7-CB7F-11125AC183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4916" y="3979307"/>
                        <a:ext cx="1407600" cy="860928"/>
                      </a:xfrm>
                      <a:prstGeom prst="rect">
                        <a:avLst/>
                      </a:prstGeom>
                      <a:solidFill>
                        <a:srgbClr val="2A2C3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29" name="그룹 1328">
                        <a:extLst>
                          <a:ext uri="{FF2B5EF4-FFF2-40B4-BE49-F238E27FC236}">
                            <a16:creationId xmlns:a16="http://schemas.microsoft.com/office/drawing/2014/main" id="{61FD0311-07E0-C683-F220-3F1556D347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25413" y="4060220"/>
                        <a:ext cx="260105" cy="260105"/>
                        <a:chOff x="7041861" y="3987347"/>
                        <a:chExt cx="260105" cy="260105"/>
                      </a:xfrm>
                    </p:grpSpPr>
                    <p:sp>
                      <p:nvSpPr>
                        <p:cNvPr id="1330" name="직사각형 1329">
                          <a:extLst>
                            <a:ext uri="{FF2B5EF4-FFF2-40B4-BE49-F238E27FC236}">
                              <a16:creationId xmlns:a16="http://schemas.microsoft.com/office/drawing/2014/main" id="{A1122B9A-AF2C-4E75-9F6B-604A7BBC32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42313" y="3987799"/>
                          <a:ext cx="259200" cy="259200"/>
                        </a:xfrm>
                        <a:prstGeom prst="rect">
                          <a:avLst/>
                        </a:prstGeom>
                        <a:solidFill>
                          <a:srgbClr val="33333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31" name="그림 1330" descr="호박, 예술, 노랑, 금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9168AF4-3AFE-2DCA-7AA6-DC0C6D521EF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41861" y="3987347"/>
                          <a:ext cx="260105" cy="260105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7" name="TextBox 1336">
                        <a:extLst>
                          <a:ext uri="{FF2B5EF4-FFF2-40B4-BE49-F238E27FC236}">
                            <a16:creationId xmlns:a16="http://schemas.microsoft.com/office/drawing/2014/main" id="{86FB5B8C-812C-18C9-4902-184203F0B5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446623"/>
                        <a:ext cx="88517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재사용 대기 시간이 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  <a:p>
                        <a:r>
                          <a:rPr lang="en-US" altLang="ko-KR" sz="700" dirty="0">
                            <a:solidFill>
                              <a:srgbClr val="8FFF96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10.0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초 감소하며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…</a:t>
                        </a:r>
                        <a:endParaRPr lang="en-US" altLang="ko-KR" sz="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8" name="TextBox 1337">
                        <a:extLst>
                          <a:ext uri="{FF2B5EF4-FFF2-40B4-BE49-F238E27FC236}">
                            <a16:creationId xmlns:a16="http://schemas.microsoft.com/office/drawing/2014/main" id="{12C1A6AB-EA95-1792-6702-3350537269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029906"/>
                        <a:ext cx="518092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상승 발화</a:t>
                        </a:r>
                        <a:endParaRPr lang="en-US" altLang="ko-KR" sz="700" dirty="0">
                          <a:solidFill>
                            <a:srgbClr val="FFB35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9" name="TextBox 1338">
                        <a:extLst>
                          <a:ext uri="{FF2B5EF4-FFF2-40B4-BE49-F238E27FC236}">
                            <a16:creationId xmlns:a16="http://schemas.microsoft.com/office/drawing/2014/main" id="{E5D3449E-F6E2-4ED3-FCA2-4E47AD1855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220297"/>
                        <a:ext cx="596637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현재 레벨 </a:t>
                        </a:r>
                        <a:r>
                          <a: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348" name="그룹 1347">
                <a:extLst>
                  <a:ext uri="{FF2B5EF4-FFF2-40B4-BE49-F238E27FC236}">
                    <a16:creationId xmlns:a16="http://schemas.microsoft.com/office/drawing/2014/main" id="{DEC61A71-7698-BF66-DB81-2949C646C34A}"/>
                  </a:ext>
                </a:extLst>
              </p:cNvPr>
              <p:cNvGrpSpPr/>
              <p:nvPr/>
            </p:nvGrpSpPr>
            <p:grpSpPr>
              <a:xfrm>
                <a:off x="8494599" y="5079138"/>
                <a:ext cx="1765378" cy="230832"/>
                <a:chOff x="1145044" y="3035228"/>
                <a:chExt cx="1765378" cy="230832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1E8A8DAC-B8AB-A272-9487-C74848120B79}"/>
                    </a:ext>
                  </a:extLst>
                </p:cNvPr>
                <p:cNvSpPr txBox="1"/>
                <p:nvPr/>
              </p:nvSpPr>
              <p:spPr>
                <a:xfrm>
                  <a:off x="1236566" y="3035228"/>
                  <a:ext cx="1673856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발화 스킬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트라이포드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구성 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352" name="이등변 삼각형 1351">
                  <a:extLst>
                    <a:ext uri="{FF2B5EF4-FFF2-40B4-BE49-F238E27FC236}">
                      <a16:creationId xmlns:a16="http://schemas.microsoft.com/office/drawing/2014/main" id="{AE49D228-FC48-0B48-5AE3-9128EC894725}"/>
                    </a:ext>
                  </a:extLst>
                </p:cNvPr>
                <p:cNvSpPr/>
                <p:nvPr/>
              </p:nvSpPr>
              <p:spPr>
                <a:xfrm>
                  <a:off x="1145044" y="3111195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175333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2006</Words>
  <Application>Microsoft Office PowerPoint</Application>
  <PresentationFormat>와이드스크린</PresentationFormat>
  <Paragraphs>446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100</cp:revision>
  <dcterms:created xsi:type="dcterms:W3CDTF">2024-11-19T19:33:02Z</dcterms:created>
  <dcterms:modified xsi:type="dcterms:W3CDTF">2024-12-17T12:37:14Z</dcterms:modified>
</cp:coreProperties>
</file>